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3"/>
  </p:notesMasterIdLst>
  <p:handoutMasterIdLst>
    <p:handoutMasterId r:id="rId44"/>
  </p:handoutMasterIdLst>
  <p:sldIdLst>
    <p:sldId id="256" r:id="rId2"/>
    <p:sldId id="367" r:id="rId3"/>
    <p:sldId id="578" r:id="rId4"/>
    <p:sldId id="579" r:id="rId5"/>
    <p:sldId id="603" r:id="rId6"/>
    <p:sldId id="604" r:id="rId7"/>
    <p:sldId id="612" r:id="rId8"/>
    <p:sldId id="613" r:id="rId9"/>
    <p:sldId id="592" r:id="rId10"/>
    <p:sldId id="598" r:id="rId11"/>
    <p:sldId id="606" r:id="rId12"/>
    <p:sldId id="593" r:id="rId13"/>
    <p:sldId id="627" r:id="rId14"/>
    <p:sldId id="621" r:id="rId15"/>
    <p:sldId id="622" r:id="rId16"/>
    <p:sldId id="626" r:id="rId17"/>
    <p:sldId id="591" r:id="rId18"/>
    <p:sldId id="583" r:id="rId19"/>
    <p:sldId id="618" r:id="rId20"/>
    <p:sldId id="619" r:id="rId21"/>
    <p:sldId id="609" r:id="rId22"/>
    <p:sldId id="615" r:id="rId23"/>
    <p:sldId id="611" r:id="rId24"/>
    <p:sldId id="616" r:id="rId25"/>
    <p:sldId id="629" r:id="rId26"/>
    <p:sldId id="630" r:id="rId27"/>
    <p:sldId id="614" r:id="rId28"/>
    <p:sldId id="628" r:id="rId29"/>
    <p:sldId id="632" r:id="rId30"/>
    <p:sldId id="623" r:id="rId31"/>
    <p:sldId id="624" r:id="rId32"/>
    <p:sldId id="581" r:id="rId33"/>
    <p:sldId id="631" r:id="rId34"/>
    <p:sldId id="633" r:id="rId35"/>
    <p:sldId id="582" r:id="rId36"/>
    <p:sldId id="384" r:id="rId37"/>
    <p:sldId id="602" r:id="rId38"/>
    <p:sldId id="584" r:id="rId39"/>
    <p:sldId id="590" r:id="rId40"/>
    <p:sldId id="601" r:id="rId41"/>
    <p:sldId id="585" r:id="rId42"/>
  </p:sldIdLst>
  <p:sldSz cx="9144000" cy="6858000" type="screen4x3"/>
  <p:notesSz cx="6797675" cy="987425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hsiao" initials="kh" lastIdx="1" clrIdx="0">
    <p:extLst>
      <p:ext uri="{19B8F6BF-5375-455C-9EA6-DF929625EA0E}">
        <p15:presenceInfo xmlns:p15="http://schemas.microsoft.com/office/powerpoint/2012/main" userId="d5cfbe191f8d0b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FF0000"/>
    <a:srgbClr val="0000FF"/>
    <a:srgbClr val="595959"/>
    <a:srgbClr val="FFFF00"/>
    <a:srgbClr val="EAEAEA"/>
    <a:srgbClr val="C0C0C0"/>
    <a:srgbClr val="0080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41" autoAdjust="0"/>
    <p:restoredTop sz="75327" autoAdjust="0"/>
  </p:normalViewPr>
  <p:slideViewPr>
    <p:cSldViewPr>
      <p:cViewPr varScale="1">
        <p:scale>
          <a:sx n="77" d="100"/>
          <a:sy n="77" d="100"/>
        </p:scale>
        <p:origin x="121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552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-288"/>
    </p:cViewPr>
  </p:sorterViewPr>
  <p:notesViewPr>
    <p:cSldViewPr>
      <p:cViewPr varScale="1">
        <p:scale>
          <a:sx n="74" d="100"/>
          <a:sy n="74" d="100"/>
        </p:scale>
        <p:origin x="3544" y="17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train_acc</c:v>
                </c:pt>
              </c:strCache>
            </c:strRef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工作表1!$A$2:$A$387</c:f>
              <c:numCache>
                <c:formatCode>General</c:formatCode>
                <c:ptCount val="38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</c:numCache>
            </c:numRef>
          </c:cat>
          <c:val>
            <c:numRef>
              <c:f>工作表1!$B$2:$B$387</c:f>
              <c:numCache>
                <c:formatCode>General</c:formatCode>
                <c:ptCount val="386"/>
                <c:pt idx="0">
                  <c:v>0.63959372043609597</c:v>
                </c:pt>
                <c:pt idx="1">
                  <c:v>0.77033334970474199</c:v>
                </c:pt>
                <c:pt idx="2">
                  <c:v>0.80878126621246305</c:v>
                </c:pt>
                <c:pt idx="3">
                  <c:v>0.82547914981841997</c:v>
                </c:pt>
                <c:pt idx="4">
                  <c:v>0.83802086114883401</c:v>
                </c:pt>
                <c:pt idx="5">
                  <c:v>0.83809375762939398</c:v>
                </c:pt>
                <c:pt idx="6">
                  <c:v>0.83662497997283902</c:v>
                </c:pt>
                <c:pt idx="7">
                  <c:v>0.83819788694381703</c:v>
                </c:pt>
                <c:pt idx="8">
                  <c:v>0.83348959684371904</c:v>
                </c:pt>
                <c:pt idx="9">
                  <c:v>0.83209377527236905</c:v>
                </c:pt>
                <c:pt idx="10">
                  <c:v>0.83530205488204901</c:v>
                </c:pt>
                <c:pt idx="11">
                  <c:v>0.83911460638046198</c:v>
                </c:pt>
                <c:pt idx="12">
                  <c:v>0.84321874380111606</c:v>
                </c:pt>
                <c:pt idx="13">
                  <c:v>0.84888541698455799</c:v>
                </c:pt>
                <c:pt idx="14">
                  <c:v>0.85205209255218495</c:v>
                </c:pt>
                <c:pt idx="15">
                  <c:v>0.85709375143051103</c:v>
                </c:pt>
                <c:pt idx="16">
                  <c:v>0.86068749427795399</c:v>
                </c:pt>
                <c:pt idx="17">
                  <c:v>0.86086457967758101</c:v>
                </c:pt>
                <c:pt idx="18">
                  <c:v>0.86602085828781095</c:v>
                </c:pt>
                <c:pt idx="19">
                  <c:v>0.86770832538604703</c:v>
                </c:pt>
                <c:pt idx="20">
                  <c:v>0.86823958158492998</c:v>
                </c:pt>
                <c:pt idx="21">
                  <c:v>0.87202084064483598</c:v>
                </c:pt>
                <c:pt idx="22">
                  <c:v>0.87300002574920599</c:v>
                </c:pt>
                <c:pt idx="23">
                  <c:v>0.87314581871032704</c:v>
                </c:pt>
                <c:pt idx="24">
                  <c:v>0.87554168701171797</c:v>
                </c:pt>
                <c:pt idx="25">
                  <c:v>0.87568747997283902</c:v>
                </c:pt>
                <c:pt idx="26">
                  <c:v>0.87597918510437001</c:v>
                </c:pt>
                <c:pt idx="27">
                  <c:v>0.87819790840148904</c:v>
                </c:pt>
                <c:pt idx="28">
                  <c:v>0.879927098751068</c:v>
                </c:pt>
                <c:pt idx="29">
                  <c:v>0.88067710399627597</c:v>
                </c:pt>
                <c:pt idx="30">
                  <c:v>0.886760413646698</c:v>
                </c:pt>
                <c:pt idx="31">
                  <c:v>0.88736456632614102</c:v>
                </c:pt>
                <c:pt idx="32">
                  <c:v>0.89071875810623102</c:v>
                </c:pt>
                <c:pt idx="33">
                  <c:v>0.88875001668929998</c:v>
                </c:pt>
                <c:pt idx="34">
                  <c:v>0.89089584350585904</c:v>
                </c:pt>
                <c:pt idx="35">
                  <c:v>0.890666663646698</c:v>
                </c:pt>
                <c:pt idx="36">
                  <c:v>0.89249998331069902</c:v>
                </c:pt>
                <c:pt idx="37">
                  <c:v>0.89259374141693104</c:v>
                </c:pt>
                <c:pt idx="38">
                  <c:v>0.89165627956390303</c:v>
                </c:pt>
                <c:pt idx="39">
                  <c:v>0.89362502098083496</c:v>
                </c:pt>
                <c:pt idx="40">
                  <c:v>0.89416664838790805</c:v>
                </c:pt>
                <c:pt idx="41">
                  <c:v>0.894062519073486</c:v>
                </c:pt>
                <c:pt idx="42">
                  <c:v>0.89503127336501997</c:v>
                </c:pt>
                <c:pt idx="43">
                  <c:v>0.89390623569488503</c:v>
                </c:pt>
                <c:pt idx="44">
                  <c:v>0.89507293701171797</c:v>
                </c:pt>
                <c:pt idx="45">
                  <c:v>0.89259374141693104</c:v>
                </c:pt>
                <c:pt idx="46">
                  <c:v>0.89441668987274103</c:v>
                </c:pt>
                <c:pt idx="47">
                  <c:v>0.89775002002715998</c:v>
                </c:pt>
                <c:pt idx="48">
                  <c:v>0.89577084779739302</c:v>
                </c:pt>
                <c:pt idx="49">
                  <c:v>0.89667707681655795</c:v>
                </c:pt>
                <c:pt idx="50">
                  <c:v>0.89828127622604304</c:v>
                </c:pt>
                <c:pt idx="51">
                  <c:v>0.89763540029525701</c:v>
                </c:pt>
                <c:pt idx="52">
                  <c:v>0.89749997854232699</c:v>
                </c:pt>
                <c:pt idx="53">
                  <c:v>0.89742708206176702</c:v>
                </c:pt>
                <c:pt idx="54">
                  <c:v>0.89846873283386197</c:v>
                </c:pt>
                <c:pt idx="55">
                  <c:v>0.89820832014083796</c:v>
                </c:pt>
                <c:pt idx="56">
                  <c:v>0.89876043796539296</c:v>
                </c:pt>
                <c:pt idx="57">
                  <c:v>0.89806252717971802</c:v>
                </c:pt>
                <c:pt idx="58">
                  <c:v>0.89952081441879195</c:v>
                </c:pt>
                <c:pt idx="59">
                  <c:v>0.90034377574920599</c:v>
                </c:pt>
                <c:pt idx="60">
                  <c:v>0.90044790506362904</c:v>
                </c:pt>
                <c:pt idx="61">
                  <c:v>0.90437501668929998</c:v>
                </c:pt>
                <c:pt idx="62">
                  <c:v>0.90394788980483998</c:v>
                </c:pt>
                <c:pt idx="63">
                  <c:v>0.90465623140335005</c:v>
                </c:pt>
                <c:pt idx="64">
                  <c:v>0.90426039695739702</c:v>
                </c:pt>
                <c:pt idx="65">
                  <c:v>0.90609377622604304</c:v>
                </c:pt>
                <c:pt idx="66">
                  <c:v>0.906802058219909</c:v>
                </c:pt>
                <c:pt idx="67">
                  <c:v>0.905739605426788</c:v>
                </c:pt>
                <c:pt idx="68">
                  <c:v>0.90487498044967596</c:v>
                </c:pt>
                <c:pt idx="69">
                  <c:v>0.90581250190734797</c:v>
                </c:pt>
                <c:pt idx="70">
                  <c:v>0.90652084350585904</c:v>
                </c:pt>
                <c:pt idx="71">
                  <c:v>0.90682291984558105</c:v>
                </c:pt>
                <c:pt idx="72">
                  <c:v>0.90703123807907104</c:v>
                </c:pt>
                <c:pt idx="73">
                  <c:v>0.90657293796539296</c:v>
                </c:pt>
                <c:pt idx="74">
                  <c:v>0.90642708539962702</c:v>
                </c:pt>
                <c:pt idx="75">
                  <c:v>0.90641665458679199</c:v>
                </c:pt>
                <c:pt idx="76">
                  <c:v>0.90720832347869795</c:v>
                </c:pt>
                <c:pt idx="77">
                  <c:v>0.90919792652130105</c:v>
                </c:pt>
                <c:pt idx="78">
                  <c:v>0.90754169225692705</c:v>
                </c:pt>
                <c:pt idx="79">
                  <c:v>0.90644788742065396</c:v>
                </c:pt>
                <c:pt idx="80">
                  <c:v>0.90897917747497503</c:v>
                </c:pt>
                <c:pt idx="81">
                  <c:v>0.90841668844223</c:v>
                </c:pt>
                <c:pt idx="82">
                  <c:v>0.90891665220260598</c:v>
                </c:pt>
                <c:pt idx="83">
                  <c:v>0.90818750858306796</c:v>
                </c:pt>
                <c:pt idx="84">
                  <c:v>0.90897917747497503</c:v>
                </c:pt>
                <c:pt idx="85">
                  <c:v>0.90822917222976596</c:v>
                </c:pt>
                <c:pt idx="86">
                  <c:v>0.90809375047683705</c:v>
                </c:pt>
                <c:pt idx="87">
                  <c:v>0.91014581918716397</c:v>
                </c:pt>
                <c:pt idx="88">
                  <c:v>0.90824997425079301</c:v>
                </c:pt>
                <c:pt idx="89">
                  <c:v>0.90986460447311401</c:v>
                </c:pt>
                <c:pt idx="90">
                  <c:v>0.91232293844223</c:v>
                </c:pt>
                <c:pt idx="91">
                  <c:v>0.91147917509078902</c:v>
                </c:pt>
                <c:pt idx="92">
                  <c:v>0.91267710924148504</c:v>
                </c:pt>
                <c:pt idx="93">
                  <c:v>0.91148960590362504</c:v>
                </c:pt>
                <c:pt idx="94">
                  <c:v>0.90983331203460605</c:v>
                </c:pt>
                <c:pt idx="95">
                  <c:v>0.91230207681655795</c:v>
                </c:pt>
                <c:pt idx="96">
                  <c:v>0.91297918558120705</c:v>
                </c:pt>
                <c:pt idx="97">
                  <c:v>0.914656221866607</c:v>
                </c:pt>
                <c:pt idx="98">
                  <c:v>0.91456252336501997</c:v>
                </c:pt>
                <c:pt idx="99">
                  <c:v>0.91308331489562899</c:v>
                </c:pt>
                <c:pt idx="100">
                  <c:v>0.91480207443237305</c:v>
                </c:pt>
                <c:pt idx="101">
                  <c:v>0.91438543796539296</c:v>
                </c:pt>
                <c:pt idx="102">
                  <c:v>0.91476041078567505</c:v>
                </c:pt>
                <c:pt idx="103">
                  <c:v>0.91419792175292902</c:v>
                </c:pt>
                <c:pt idx="104">
                  <c:v>0.91285419464111295</c:v>
                </c:pt>
                <c:pt idx="105">
                  <c:v>0.914020836353302</c:v>
                </c:pt>
                <c:pt idx="106">
                  <c:v>0.914614558219909</c:v>
                </c:pt>
                <c:pt idx="107">
                  <c:v>0.91449999809265103</c:v>
                </c:pt>
                <c:pt idx="108">
                  <c:v>0.91448956727981501</c:v>
                </c:pt>
                <c:pt idx="109">
                  <c:v>0.91565626859664895</c:v>
                </c:pt>
                <c:pt idx="110">
                  <c:v>0.91487497091293302</c:v>
                </c:pt>
                <c:pt idx="111">
                  <c:v>0.91485416889190596</c:v>
                </c:pt>
                <c:pt idx="112">
                  <c:v>0.91459375619888295</c:v>
                </c:pt>
                <c:pt idx="113">
                  <c:v>0.91560417413711503</c:v>
                </c:pt>
                <c:pt idx="114">
                  <c:v>0.914656221866607</c:v>
                </c:pt>
                <c:pt idx="115">
                  <c:v>0.91339582204818703</c:v>
                </c:pt>
                <c:pt idx="116">
                  <c:v>0.91677081584930398</c:v>
                </c:pt>
                <c:pt idx="117">
                  <c:v>0.91507291793823198</c:v>
                </c:pt>
                <c:pt idx="118">
                  <c:v>0.91334372758865301</c:v>
                </c:pt>
                <c:pt idx="119">
                  <c:v>0.91538542509078902</c:v>
                </c:pt>
                <c:pt idx="120">
                  <c:v>0.91620832681655795</c:v>
                </c:pt>
                <c:pt idx="121">
                  <c:v>0.91671872138976995</c:v>
                </c:pt>
                <c:pt idx="122">
                  <c:v>0.91570836305618197</c:v>
                </c:pt>
                <c:pt idx="123">
                  <c:v>0.91797918081283503</c:v>
                </c:pt>
                <c:pt idx="124">
                  <c:v>0.91890627145767201</c:v>
                </c:pt>
                <c:pt idx="125">
                  <c:v>0.91714584827423096</c:v>
                </c:pt>
                <c:pt idx="126">
                  <c:v>0.91739583015441895</c:v>
                </c:pt>
                <c:pt idx="127">
                  <c:v>0.91795831918716397</c:v>
                </c:pt>
                <c:pt idx="128">
                  <c:v>0.91710418462753296</c:v>
                </c:pt>
                <c:pt idx="129">
                  <c:v>0.91763544082641602</c:v>
                </c:pt>
                <c:pt idx="130">
                  <c:v>0.91888540983199996</c:v>
                </c:pt>
                <c:pt idx="131">
                  <c:v>0.91818749904632502</c:v>
                </c:pt>
                <c:pt idx="132">
                  <c:v>0.91841667890548695</c:v>
                </c:pt>
                <c:pt idx="133">
                  <c:v>0.91963541507720903</c:v>
                </c:pt>
                <c:pt idx="134">
                  <c:v>0.91972917318344105</c:v>
                </c:pt>
                <c:pt idx="135">
                  <c:v>0.91963541507720903</c:v>
                </c:pt>
                <c:pt idx="136">
                  <c:v>0.91953122615814198</c:v>
                </c:pt>
                <c:pt idx="137">
                  <c:v>0.92006248235702504</c:v>
                </c:pt>
                <c:pt idx="138">
                  <c:v>0.91932290792465199</c:v>
                </c:pt>
                <c:pt idx="139">
                  <c:v>0.91711455583572299</c:v>
                </c:pt>
                <c:pt idx="140">
                  <c:v>0.91892707347869795</c:v>
                </c:pt>
                <c:pt idx="141">
                  <c:v>0.92082291841506902</c:v>
                </c:pt>
                <c:pt idx="142">
                  <c:v>0.91888540983199996</c:v>
                </c:pt>
                <c:pt idx="143">
                  <c:v>0.92089581489562899</c:v>
                </c:pt>
                <c:pt idx="144">
                  <c:v>0.92023956775665205</c:v>
                </c:pt>
                <c:pt idx="145">
                  <c:v>0.92053127288818304</c:v>
                </c:pt>
                <c:pt idx="146">
                  <c:v>0.92115622758865301</c:v>
                </c:pt>
                <c:pt idx="147">
                  <c:v>0.91973960399627597</c:v>
                </c:pt>
                <c:pt idx="148">
                  <c:v>0.92129164934158303</c:v>
                </c:pt>
                <c:pt idx="149">
                  <c:v>0.92007291316985995</c:v>
                </c:pt>
                <c:pt idx="150">
                  <c:v>0.92069792747497503</c:v>
                </c:pt>
                <c:pt idx="151">
                  <c:v>0.91983336210250799</c:v>
                </c:pt>
                <c:pt idx="152">
                  <c:v>0.921406269073486</c:v>
                </c:pt>
                <c:pt idx="153">
                  <c:v>0.92270833253860396</c:v>
                </c:pt>
                <c:pt idx="154">
                  <c:v>0.92145830392837502</c:v>
                </c:pt>
                <c:pt idx="155">
                  <c:v>0.92169791460037198</c:v>
                </c:pt>
                <c:pt idx="156">
                  <c:v>0.92304164171218805</c:v>
                </c:pt>
                <c:pt idx="157">
                  <c:v>0.92264580726623502</c:v>
                </c:pt>
                <c:pt idx="158">
                  <c:v>0.92141664028167702</c:v>
                </c:pt>
                <c:pt idx="159">
                  <c:v>0.92241668701171797</c:v>
                </c:pt>
                <c:pt idx="160">
                  <c:v>0.92168748378753595</c:v>
                </c:pt>
                <c:pt idx="161">
                  <c:v>0.92168748378753595</c:v>
                </c:pt>
                <c:pt idx="162">
                  <c:v>0.92152082920074396</c:v>
                </c:pt>
                <c:pt idx="163">
                  <c:v>0.92217707633972101</c:v>
                </c:pt>
                <c:pt idx="164">
                  <c:v>0.92291665077209395</c:v>
                </c:pt>
                <c:pt idx="165">
                  <c:v>0.92333334684371904</c:v>
                </c:pt>
                <c:pt idx="166">
                  <c:v>0.92449998855590798</c:v>
                </c:pt>
                <c:pt idx="167">
                  <c:v>0.92313539981841997</c:v>
                </c:pt>
                <c:pt idx="168">
                  <c:v>0.92286455631256104</c:v>
                </c:pt>
                <c:pt idx="169">
                  <c:v>0.92318749427795399</c:v>
                </c:pt>
                <c:pt idx="170">
                  <c:v>0.92182290554046598</c:v>
                </c:pt>
                <c:pt idx="171">
                  <c:v>0.92227083444595304</c:v>
                </c:pt>
                <c:pt idx="172">
                  <c:v>0.92282289266586304</c:v>
                </c:pt>
                <c:pt idx="173">
                  <c:v>0.92322915792465199</c:v>
                </c:pt>
                <c:pt idx="174">
                  <c:v>0.92468750476837103</c:v>
                </c:pt>
                <c:pt idx="175">
                  <c:v>0.92248958349227905</c:v>
                </c:pt>
                <c:pt idx="176">
                  <c:v>0.92294794321060103</c:v>
                </c:pt>
                <c:pt idx="177">
                  <c:v>0.92339581251144398</c:v>
                </c:pt>
                <c:pt idx="178">
                  <c:v>0.92355209589004505</c:v>
                </c:pt>
                <c:pt idx="179">
                  <c:v>0.92276042699813798</c:v>
                </c:pt>
                <c:pt idx="180">
                  <c:v>0.92364585399627597</c:v>
                </c:pt>
                <c:pt idx="181">
                  <c:v>0.92337501049041704</c:v>
                </c:pt>
                <c:pt idx="182">
                  <c:v>0.92529165744781405</c:v>
                </c:pt>
                <c:pt idx="183">
                  <c:v>0.92557293176651001</c:v>
                </c:pt>
                <c:pt idx="184">
                  <c:v>0.92436456680297796</c:v>
                </c:pt>
                <c:pt idx="185">
                  <c:v>0.924635410308837</c:v>
                </c:pt>
                <c:pt idx="186">
                  <c:v>0.92478126287460305</c:v>
                </c:pt>
                <c:pt idx="187">
                  <c:v>0.92519789934158303</c:v>
                </c:pt>
                <c:pt idx="188">
                  <c:v>0.92522919178009</c:v>
                </c:pt>
                <c:pt idx="189">
                  <c:v>0.92379164695739702</c:v>
                </c:pt>
                <c:pt idx="190">
                  <c:v>0.924166679382324</c:v>
                </c:pt>
                <c:pt idx="191">
                  <c:v>0.92351043224334695</c:v>
                </c:pt>
                <c:pt idx="192">
                  <c:v>0.92591667175292902</c:v>
                </c:pt>
                <c:pt idx="193">
                  <c:v>0.926374971866607</c:v>
                </c:pt>
                <c:pt idx="194">
                  <c:v>0.92491668462753296</c:v>
                </c:pt>
                <c:pt idx="195">
                  <c:v>0.92479169368743896</c:v>
                </c:pt>
                <c:pt idx="196">
                  <c:v>0.92387497425079301</c:v>
                </c:pt>
                <c:pt idx="197">
                  <c:v>0.92566668987274103</c:v>
                </c:pt>
                <c:pt idx="198">
                  <c:v>0.92595833539962702</c:v>
                </c:pt>
                <c:pt idx="199">
                  <c:v>0.92477083206176702</c:v>
                </c:pt>
                <c:pt idx="200">
                  <c:v>0.92630207538604703</c:v>
                </c:pt>
                <c:pt idx="201">
                  <c:v>0.92539584636688199</c:v>
                </c:pt>
                <c:pt idx="202">
                  <c:v>0.92621874809265103</c:v>
                </c:pt>
                <c:pt idx="203">
                  <c:v>0.92654168605804399</c:v>
                </c:pt>
                <c:pt idx="204">
                  <c:v>0.92632293701171797</c:v>
                </c:pt>
                <c:pt idx="205">
                  <c:v>0.92634373903274503</c:v>
                </c:pt>
                <c:pt idx="206">
                  <c:v>0.92671877145767201</c:v>
                </c:pt>
                <c:pt idx="207">
                  <c:v>0.92529165744781405</c:v>
                </c:pt>
                <c:pt idx="208">
                  <c:v>0.925312519073486</c:v>
                </c:pt>
                <c:pt idx="209">
                  <c:v>0.92529165744781405</c:v>
                </c:pt>
                <c:pt idx="210">
                  <c:v>0.92474997043609597</c:v>
                </c:pt>
                <c:pt idx="211">
                  <c:v>0.92614585161209095</c:v>
                </c:pt>
                <c:pt idx="212">
                  <c:v>0.92553126811981201</c:v>
                </c:pt>
                <c:pt idx="213">
                  <c:v>0.92689585685729903</c:v>
                </c:pt>
                <c:pt idx="214">
                  <c:v>0.92613542079925504</c:v>
                </c:pt>
                <c:pt idx="215">
                  <c:v>0.92639583349227905</c:v>
                </c:pt>
                <c:pt idx="216">
                  <c:v>0.92545831203460605</c:v>
                </c:pt>
                <c:pt idx="217">
                  <c:v>0.925822913646698</c:v>
                </c:pt>
                <c:pt idx="218">
                  <c:v>0.92727082967758101</c:v>
                </c:pt>
                <c:pt idx="219">
                  <c:v>0.92599999904632502</c:v>
                </c:pt>
                <c:pt idx="220">
                  <c:v>0.92660415172576904</c:v>
                </c:pt>
                <c:pt idx="221">
                  <c:v>0.92687499523162797</c:v>
                </c:pt>
                <c:pt idx="222">
                  <c:v>0.92603123188018799</c:v>
                </c:pt>
                <c:pt idx="223">
                  <c:v>0.92656248807907104</c:v>
                </c:pt>
                <c:pt idx="224">
                  <c:v>0.927479147911071</c:v>
                </c:pt>
                <c:pt idx="225">
                  <c:v>0.926885426044464</c:v>
                </c:pt>
                <c:pt idx="226">
                  <c:v>0.92707294225692705</c:v>
                </c:pt>
                <c:pt idx="227">
                  <c:v>0.92660415172576904</c:v>
                </c:pt>
                <c:pt idx="228">
                  <c:v>0.92690622806548995</c:v>
                </c:pt>
                <c:pt idx="229">
                  <c:v>0.92817705869674605</c:v>
                </c:pt>
                <c:pt idx="230">
                  <c:v>0.92721873521804798</c:v>
                </c:pt>
                <c:pt idx="231">
                  <c:v>0.92620831727981501</c:v>
                </c:pt>
                <c:pt idx="232">
                  <c:v>0.92605209350585904</c:v>
                </c:pt>
                <c:pt idx="233">
                  <c:v>0.926843762397766</c:v>
                </c:pt>
                <c:pt idx="234">
                  <c:v>0.92640626430511397</c:v>
                </c:pt>
                <c:pt idx="235">
                  <c:v>0.92791664600372303</c:v>
                </c:pt>
                <c:pt idx="236">
                  <c:v>0.92699998617172197</c:v>
                </c:pt>
                <c:pt idx="237">
                  <c:v>0.92653125524520796</c:v>
                </c:pt>
                <c:pt idx="238">
                  <c:v>0.92763543128967196</c:v>
                </c:pt>
                <c:pt idx="239">
                  <c:v>0.92818748950958196</c:v>
                </c:pt>
                <c:pt idx="240">
                  <c:v>0.927989602088928</c:v>
                </c:pt>
                <c:pt idx="241">
                  <c:v>0.92809373140335005</c:v>
                </c:pt>
                <c:pt idx="242">
                  <c:v>0.92841666936874301</c:v>
                </c:pt>
                <c:pt idx="243">
                  <c:v>0.92777085304260198</c:v>
                </c:pt>
                <c:pt idx="244">
                  <c:v>0.92767709493636996</c:v>
                </c:pt>
                <c:pt idx="245">
                  <c:v>0.92731249332427901</c:v>
                </c:pt>
                <c:pt idx="246">
                  <c:v>0.92732292413711503</c:v>
                </c:pt>
                <c:pt idx="247">
                  <c:v>0.92626041173934903</c:v>
                </c:pt>
                <c:pt idx="248">
                  <c:v>0.92826044559478704</c:v>
                </c:pt>
                <c:pt idx="249">
                  <c:v>0.92777085304260198</c:v>
                </c:pt>
                <c:pt idx="250">
                  <c:v>0.92780208587646396</c:v>
                </c:pt>
                <c:pt idx="251">
                  <c:v>0.92771875858306796</c:v>
                </c:pt>
                <c:pt idx="252">
                  <c:v>0.92721873521804798</c:v>
                </c:pt>
                <c:pt idx="253">
                  <c:v>0.92815625667571999</c:v>
                </c:pt>
                <c:pt idx="254">
                  <c:v>0.92566668987274103</c:v>
                </c:pt>
                <c:pt idx="255">
                  <c:v>0.92779165506362904</c:v>
                </c:pt>
                <c:pt idx="256">
                  <c:v>0.92900002002715998</c:v>
                </c:pt>
                <c:pt idx="257">
                  <c:v>0.92705208063125599</c:v>
                </c:pt>
                <c:pt idx="258">
                  <c:v>0.92715626955032304</c:v>
                </c:pt>
                <c:pt idx="259">
                  <c:v>0.92861455678939797</c:v>
                </c:pt>
                <c:pt idx="260">
                  <c:v>0.92735415697097701</c:v>
                </c:pt>
                <c:pt idx="261">
                  <c:v>0.92672914266586304</c:v>
                </c:pt>
                <c:pt idx="262">
                  <c:v>0.92841666936874301</c:v>
                </c:pt>
                <c:pt idx="263">
                  <c:v>0.92883330583572299</c:v>
                </c:pt>
                <c:pt idx="264">
                  <c:v>0.92859375476837103</c:v>
                </c:pt>
                <c:pt idx="265">
                  <c:v>0.93007290363311701</c:v>
                </c:pt>
                <c:pt idx="266">
                  <c:v>0.92842710018157903</c:v>
                </c:pt>
                <c:pt idx="267">
                  <c:v>0.92855209112167303</c:v>
                </c:pt>
                <c:pt idx="268">
                  <c:v>0.927989602088928</c:v>
                </c:pt>
                <c:pt idx="269">
                  <c:v>0.929770827293396</c:v>
                </c:pt>
                <c:pt idx="270">
                  <c:v>0.92833334207534701</c:v>
                </c:pt>
                <c:pt idx="271">
                  <c:v>0.92926043272018399</c:v>
                </c:pt>
                <c:pt idx="272">
                  <c:v>0.927520811557769</c:v>
                </c:pt>
                <c:pt idx="273">
                  <c:v>0.92966663837432795</c:v>
                </c:pt>
                <c:pt idx="274">
                  <c:v>0.92935419082641602</c:v>
                </c:pt>
                <c:pt idx="275">
                  <c:v>0.92860418558120705</c:v>
                </c:pt>
                <c:pt idx="276">
                  <c:v>0.92873960733413696</c:v>
                </c:pt>
                <c:pt idx="277">
                  <c:v>0.92859375476837103</c:v>
                </c:pt>
                <c:pt idx="278">
                  <c:v>0.92923957109451205</c:v>
                </c:pt>
                <c:pt idx="279">
                  <c:v>0.92828124761581399</c:v>
                </c:pt>
                <c:pt idx="280">
                  <c:v>0.92836457490920998</c:v>
                </c:pt>
                <c:pt idx="281">
                  <c:v>0.92813539505004805</c:v>
                </c:pt>
                <c:pt idx="282">
                  <c:v>0.92941665649413996</c:v>
                </c:pt>
                <c:pt idx="283">
                  <c:v>0.92961460351943903</c:v>
                </c:pt>
                <c:pt idx="284">
                  <c:v>0.92892706394195501</c:v>
                </c:pt>
                <c:pt idx="285">
                  <c:v>0.92878127098083496</c:v>
                </c:pt>
                <c:pt idx="286">
                  <c:v>0.92784374952316195</c:v>
                </c:pt>
                <c:pt idx="287">
                  <c:v>0.92932289838790805</c:v>
                </c:pt>
                <c:pt idx="288">
                  <c:v>0.92986458539962702</c:v>
                </c:pt>
                <c:pt idx="289">
                  <c:v>0.92883330583572299</c:v>
                </c:pt>
                <c:pt idx="290">
                  <c:v>0.929645836353302</c:v>
                </c:pt>
                <c:pt idx="291">
                  <c:v>0.92948961257934504</c:v>
                </c:pt>
                <c:pt idx="292">
                  <c:v>0.92869794368743896</c:v>
                </c:pt>
                <c:pt idx="293">
                  <c:v>0.92845833301544101</c:v>
                </c:pt>
                <c:pt idx="294">
                  <c:v>0.92979168891906705</c:v>
                </c:pt>
                <c:pt idx="295">
                  <c:v>0.92797917127609197</c:v>
                </c:pt>
                <c:pt idx="296">
                  <c:v>0.92914581298828103</c:v>
                </c:pt>
                <c:pt idx="297">
                  <c:v>0.92910414934158303</c:v>
                </c:pt>
                <c:pt idx="298">
                  <c:v>0.930239558219909</c:v>
                </c:pt>
                <c:pt idx="299">
                  <c:v>0.927906274795532</c:v>
                </c:pt>
                <c:pt idx="300">
                  <c:v>0.92863541841506902</c:v>
                </c:pt>
                <c:pt idx="301">
                  <c:v>0.92955207824706998</c:v>
                </c:pt>
                <c:pt idx="302">
                  <c:v>0.92957293987274103</c:v>
                </c:pt>
                <c:pt idx="303">
                  <c:v>0.92931252717971802</c:v>
                </c:pt>
                <c:pt idx="304">
                  <c:v>0.92851042747497503</c:v>
                </c:pt>
                <c:pt idx="305">
                  <c:v>0.92976039648055997</c:v>
                </c:pt>
                <c:pt idx="306">
                  <c:v>0.92720830440521196</c:v>
                </c:pt>
                <c:pt idx="307">
                  <c:v>0.92900002002715998</c:v>
                </c:pt>
                <c:pt idx="308">
                  <c:v>0.92873960733413696</c:v>
                </c:pt>
                <c:pt idx="309">
                  <c:v>0.92902082204818703</c:v>
                </c:pt>
                <c:pt idx="310">
                  <c:v>0.92929166555404596</c:v>
                </c:pt>
                <c:pt idx="311">
                  <c:v>0.931979179382324</c:v>
                </c:pt>
                <c:pt idx="312">
                  <c:v>0.92980206012725797</c:v>
                </c:pt>
                <c:pt idx="313">
                  <c:v>0.92914581298828103</c:v>
                </c:pt>
                <c:pt idx="314">
                  <c:v>0.92905205488204901</c:v>
                </c:pt>
                <c:pt idx="315">
                  <c:v>0.93038541078567505</c:v>
                </c:pt>
                <c:pt idx="316">
                  <c:v>0.92969793081283503</c:v>
                </c:pt>
                <c:pt idx="317">
                  <c:v>0.92842710018157903</c:v>
                </c:pt>
                <c:pt idx="318">
                  <c:v>0.92832291126251198</c:v>
                </c:pt>
                <c:pt idx="319">
                  <c:v>0.93011456727981501</c:v>
                </c:pt>
                <c:pt idx="320">
                  <c:v>0.92852085828781095</c:v>
                </c:pt>
                <c:pt idx="321">
                  <c:v>0.92897915840148904</c:v>
                </c:pt>
                <c:pt idx="322">
                  <c:v>0.92895835638046198</c:v>
                </c:pt>
                <c:pt idx="323">
                  <c:v>0.93061459064483598</c:v>
                </c:pt>
                <c:pt idx="324">
                  <c:v>0.92951041460037198</c:v>
                </c:pt>
                <c:pt idx="325">
                  <c:v>0.92843747138976995</c:v>
                </c:pt>
                <c:pt idx="326">
                  <c:v>0.93151038885116499</c:v>
                </c:pt>
                <c:pt idx="327">
                  <c:v>0.93068748712539595</c:v>
                </c:pt>
                <c:pt idx="328">
                  <c:v>0.92956250905990601</c:v>
                </c:pt>
                <c:pt idx="329">
                  <c:v>0.93115627765655495</c:v>
                </c:pt>
                <c:pt idx="330">
                  <c:v>0.93103122711181596</c:v>
                </c:pt>
                <c:pt idx="331">
                  <c:v>0.92925000190734797</c:v>
                </c:pt>
                <c:pt idx="332">
                  <c:v>0.92853122949600198</c:v>
                </c:pt>
                <c:pt idx="333">
                  <c:v>0.92941665649413996</c:v>
                </c:pt>
                <c:pt idx="334">
                  <c:v>0.93035417795181197</c:v>
                </c:pt>
                <c:pt idx="335">
                  <c:v>0.92962497472762995</c:v>
                </c:pt>
                <c:pt idx="336">
                  <c:v>0.93042707443237305</c:v>
                </c:pt>
                <c:pt idx="337">
                  <c:v>0.92985415458679199</c:v>
                </c:pt>
                <c:pt idx="338">
                  <c:v>0.92936456203460605</c:v>
                </c:pt>
                <c:pt idx="339">
                  <c:v>0.92946875095367398</c:v>
                </c:pt>
                <c:pt idx="340">
                  <c:v>0.93150001764297397</c:v>
                </c:pt>
                <c:pt idx="341">
                  <c:v>0.93150001764297397</c:v>
                </c:pt>
                <c:pt idx="342">
                  <c:v>0.92788541316985995</c:v>
                </c:pt>
                <c:pt idx="343">
                  <c:v>0.929770827293396</c:v>
                </c:pt>
                <c:pt idx="344">
                  <c:v>0.930750012397766</c:v>
                </c:pt>
                <c:pt idx="345">
                  <c:v>0.92979168891906705</c:v>
                </c:pt>
                <c:pt idx="346">
                  <c:v>0.92988538742065396</c:v>
                </c:pt>
                <c:pt idx="347">
                  <c:v>0.92931252717971802</c:v>
                </c:pt>
                <c:pt idx="348">
                  <c:v>0.93018752336501997</c:v>
                </c:pt>
                <c:pt idx="349">
                  <c:v>0.92987501621246305</c:v>
                </c:pt>
                <c:pt idx="350">
                  <c:v>0.93032294511795</c:v>
                </c:pt>
                <c:pt idx="351">
                  <c:v>0.93005210161209095</c:v>
                </c:pt>
                <c:pt idx="352">
                  <c:v>0.9296875</c:v>
                </c:pt>
                <c:pt idx="353">
                  <c:v>0.93030208349227905</c:v>
                </c:pt>
                <c:pt idx="354">
                  <c:v>0.93003123998641901</c:v>
                </c:pt>
                <c:pt idx="355">
                  <c:v>0.93047916889190596</c:v>
                </c:pt>
                <c:pt idx="356">
                  <c:v>0.929770827293396</c:v>
                </c:pt>
                <c:pt idx="357">
                  <c:v>0.92927080392837502</c:v>
                </c:pt>
                <c:pt idx="358">
                  <c:v>0.93047916889190596</c:v>
                </c:pt>
                <c:pt idx="359">
                  <c:v>0.931343734264373</c:v>
                </c:pt>
                <c:pt idx="360">
                  <c:v>0.92940622568130404</c:v>
                </c:pt>
                <c:pt idx="361">
                  <c:v>0.93096876144409102</c:v>
                </c:pt>
                <c:pt idx="362">
                  <c:v>0.92951041460037198</c:v>
                </c:pt>
                <c:pt idx="363">
                  <c:v>0.93042707443237305</c:v>
                </c:pt>
                <c:pt idx="364">
                  <c:v>0.92995834350585904</c:v>
                </c:pt>
                <c:pt idx="365">
                  <c:v>0.93080210685729903</c:v>
                </c:pt>
                <c:pt idx="366">
                  <c:v>0.92971873283386197</c:v>
                </c:pt>
                <c:pt idx="367">
                  <c:v>0.92912501096725397</c:v>
                </c:pt>
                <c:pt idx="368">
                  <c:v>0.93012499809265103</c:v>
                </c:pt>
                <c:pt idx="369">
                  <c:v>0.92956250905990601</c:v>
                </c:pt>
                <c:pt idx="370">
                  <c:v>0.93062502145767201</c:v>
                </c:pt>
                <c:pt idx="371">
                  <c:v>0.93001043796539296</c:v>
                </c:pt>
                <c:pt idx="372">
                  <c:v>0.92940622568130404</c:v>
                </c:pt>
                <c:pt idx="373">
                  <c:v>0.93080210685729903</c:v>
                </c:pt>
                <c:pt idx="374">
                  <c:v>0.93112498521804798</c:v>
                </c:pt>
                <c:pt idx="375">
                  <c:v>0.93000000715255704</c:v>
                </c:pt>
                <c:pt idx="376">
                  <c:v>0.93155211210250799</c:v>
                </c:pt>
                <c:pt idx="377">
                  <c:v>0.92810416221618597</c:v>
                </c:pt>
                <c:pt idx="378">
                  <c:v>0.93044793605804399</c:v>
                </c:pt>
                <c:pt idx="379">
                  <c:v>0.93031251430511397</c:v>
                </c:pt>
                <c:pt idx="380">
                  <c:v>0.93069791793823198</c:v>
                </c:pt>
                <c:pt idx="381">
                  <c:v>0.93131250143051103</c:v>
                </c:pt>
                <c:pt idx="382">
                  <c:v>0.92907291650772095</c:v>
                </c:pt>
                <c:pt idx="383">
                  <c:v>0.93059372901916504</c:v>
                </c:pt>
                <c:pt idx="384">
                  <c:v>0.93160414695739702</c:v>
                </c:pt>
                <c:pt idx="385">
                  <c:v>0.93001043796539296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600-FF46-81EC-9401D6EB3693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val_acc</c:v>
                </c:pt>
              </c:strCache>
            </c:strRef>
          </c:tx>
          <c:spPr>
            <a:ln w="254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工作表1!$A$2:$A$387</c:f>
              <c:numCache>
                <c:formatCode>General</c:formatCode>
                <c:ptCount val="38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</c:numCache>
            </c:numRef>
          </c:cat>
          <c:val>
            <c:numRef>
              <c:f>工作表1!$C$2:$C$387</c:f>
              <c:numCache>
                <c:formatCode>General</c:formatCode>
                <c:ptCount val="386"/>
                <c:pt idx="0">
                  <c:v>0.73947918000000001</c:v>
                </c:pt>
                <c:pt idx="1">
                  <c:v>0.78177083000000003</c:v>
                </c:pt>
                <c:pt idx="2">
                  <c:v>0.81135416000000005</c:v>
                </c:pt>
                <c:pt idx="3">
                  <c:v>0.81656247000000004</c:v>
                </c:pt>
                <c:pt idx="4">
                  <c:v>0.82395834000000001</c:v>
                </c:pt>
                <c:pt idx="5">
                  <c:v>0.59156251000000004</c:v>
                </c:pt>
                <c:pt idx="6">
                  <c:v>0.82583331999999998</c:v>
                </c:pt>
                <c:pt idx="7">
                  <c:v>0.81677085000000005</c:v>
                </c:pt>
                <c:pt idx="8">
                  <c:v>0.74177079999999995</c:v>
                </c:pt>
                <c:pt idx="9">
                  <c:v>0.76927084000000001</c:v>
                </c:pt>
                <c:pt idx="10">
                  <c:v>0.82145833999999995</c:v>
                </c:pt>
                <c:pt idx="11">
                  <c:v>0.81239581000000005</c:v>
                </c:pt>
                <c:pt idx="12">
                  <c:v>0.82260418000000002</c:v>
                </c:pt>
                <c:pt idx="13">
                  <c:v>0.8253125</c:v>
                </c:pt>
                <c:pt idx="14">
                  <c:v>0.83166664999999995</c:v>
                </c:pt>
                <c:pt idx="15">
                  <c:v>0.8359375</c:v>
                </c:pt>
                <c:pt idx="16">
                  <c:v>0.84208333000000002</c:v>
                </c:pt>
                <c:pt idx="17">
                  <c:v>0.84562497999999997</c:v>
                </c:pt>
                <c:pt idx="18">
                  <c:v>0.84624999999999995</c:v>
                </c:pt>
                <c:pt idx="19">
                  <c:v>0.85322916999999998</c:v>
                </c:pt>
                <c:pt idx="20">
                  <c:v>0.85166668999999995</c:v>
                </c:pt>
                <c:pt idx="21">
                  <c:v>0.85927081000000005</c:v>
                </c:pt>
                <c:pt idx="22">
                  <c:v>0.85166668999999995</c:v>
                </c:pt>
                <c:pt idx="23">
                  <c:v>0.86197919000000001</c:v>
                </c:pt>
                <c:pt idx="24">
                  <c:v>0.85583335000000005</c:v>
                </c:pt>
                <c:pt idx="25">
                  <c:v>0.86156248999999996</c:v>
                </c:pt>
                <c:pt idx="26">
                  <c:v>0.86124997999999997</c:v>
                </c:pt>
                <c:pt idx="27">
                  <c:v>0.86093748000000003</c:v>
                </c:pt>
                <c:pt idx="28">
                  <c:v>0.85718751000000004</c:v>
                </c:pt>
                <c:pt idx="29">
                  <c:v>0.85968750999999999</c:v>
                </c:pt>
                <c:pt idx="30">
                  <c:v>0.87614583999999995</c:v>
                </c:pt>
                <c:pt idx="31">
                  <c:v>0.87770831999999999</c:v>
                </c:pt>
                <c:pt idx="32">
                  <c:v>0.87406247999999997</c:v>
                </c:pt>
                <c:pt idx="33">
                  <c:v>0.87197917999999996</c:v>
                </c:pt>
                <c:pt idx="34">
                  <c:v>0.87916665999999999</c:v>
                </c:pt>
                <c:pt idx="35">
                  <c:v>0.87875002999999996</c:v>
                </c:pt>
                <c:pt idx="36">
                  <c:v>0.88677083999999995</c:v>
                </c:pt>
                <c:pt idx="37">
                  <c:v>0.86843753000000001</c:v>
                </c:pt>
                <c:pt idx="38">
                  <c:v>0.86739582000000004</c:v>
                </c:pt>
                <c:pt idx="39">
                  <c:v>0.88041669</c:v>
                </c:pt>
                <c:pt idx="40">
                  <c:v>0.88114583000000002</c:v>
                </c:pt>
                <c:pt idx="41">
                  <c:v>0.87812500999999998</c:v>
                </c:pt>
                <c:pt idx="42">
                  <c:v>0.87927085000000005</c:v>
                </c:pt>
                <c:pt idx="43">
                  <c:v>0.87822913999999996</c:v>
                </c:pt>
                <c:pt idx="44">
                  <c:v>0.8778125</c:v>
                </c:pt>
                <c:pt idx="45">
                  <c:v>0.88364582999999997</c:v>
                </c:pt>
                <c:pt idx="46">
                  <c:v>0.88197917000000003</c:v>
                </c:pt>
                <c:pt idx="47">
                  <c:v>0.8778125</c:v>
                </c:pt>
                <c:pt idx="48">
                  <c:v>0.88406253000000001</c:v>
                </c:pt>
                <c:pt idx="49">
                  <c:v>0.88541669000000001</c:v>
                </c:pt>
                <c:pt idx="50">
                  <c:v>0.88218748999999996</c:v>
                </c:pt>
                <c:pt idx="51">
                  <c:v>0.88354164000000002</c:v>
                </c:pt>
                <c:pt idx="52">
                  <c:v>0.88666666000000005</c:v>
                </c:pt>
                <c:pt idx="53">
                  <c:v>0.88385415000000001</c:v>
                </c:pt>
                <c:pt idx="54">
                  <c:v>0.88635414999999995</c:v>
                </c:pt>
                <c:pt idx="55">
                  <c:v>0.88010418000000001</c:v>
                </c:pt>
                <c:pt idx="56">
                  <c:v>0.88229166999999997</c:v>
                </c:pt>
                <c:pt idx="57">
                  <c:v>0.88937496999999999</c:v>
                </c:pt>
                <c:pt idx="58">
                  <c:v>0.88062501000000004</c:v>
                </c:pt>
                <c:pt idx="59">
                  <c:v>0.88</c:v>
                </c:pt>
                <c:pt idx="60">
                  <c:v>0.89281248999999996</c:v>
                </c:pt>
                <c:pt idx="61">
                  <c:v>0.88552081999999999</c:v>
                </c:pt>
                <c:pt idx="62">
                  <c:v>0.89468747000000004</c:v>
                </c:pt>
                <c:pt idx="63">
                  <c:v>0.88635414999999995</c:v>
                </c:pt>
                <c:pt idx="64">
                  <c:v>0.89322919000000001</c:v>
                </c:pt>
                <c:pt idx="65">
                  <c:v>0.89666665000000001</c:v>
                </c:pt>
                <c:pt idx="66">
                  <c:v>0.88812500000000005</c:v>
                </c:pt>
                <c:pt idx="67">
                  <c:v>0.88760417999999996</c:v>
                </c:pt>
                <c:pt idx="68">
                  <c:v>0.88249999000000001</c:v>
                </c:pt>
                <c:pt idx="69">
                  <c:v>0.89010416999999997</c:v>
                </c:pt>
                <c:pt idx="70">
                  <c:v>0.88749999000000002</c:v>
                </c:pt>
                <c:pt idx="71">
                  <c:v>0.88802080999999999</c:v>
                </c:pt>
                <c:pt idx="72">
                  <c:v>0.89145832999999997</c:v>
                </c:pt>
                <c:pt idx="73">
                  <c:v>0.88104165000000001</c:v>
                </c:pt>
                <c:pt idx="74">
                  <c:v>0.88885415000000001</c:v>
                </c:pt>
                <c:pt idx="75">
                  <c:v>0.89249997999999997</c:v>
                </c:pt>
                <c:pt idx="76">
                  <c:v>0.89499998000000003</c:v>
                </c:pt>
                <c:pt idx="77">
                  <c:v>0.89229166999999998</c:v>
                </c:pt>
                <c:pt idx="78">
                  <c:v>0.89499998000000003</c:v>
                </c:pt>
                <c:pt idx="79">
                  <c:v>0.89468747000000004</c:v>
                </c:pt>
                <c:pt idx="80">
                  <c:v>0.89322919000000001</c:v>
                </c:pt>
                <c:pt idx="81">
                  <c:v>0.89260417000000003</c:v>
                </c:pt>
                <c:pt idx="82">
                  <c:v>0.89125001000000004</c:v>
                </c:pt>
                <c:pt idx="83">
                  <c:v>0.89375000999999998</c:v>
                </c:pt>
                <c:pt idx="84">
                  <c:v>0.89385413999999996</c:v>
                </c:pt>
                <c:pt idx="85">
                  <c:v>0.89291668000000002</c:v>
                </c:pt>
                <c:pt idx="86">
                  <c:v>0.89416664999999995</c:v>
                </c:pt>
                <c:pt idx="87">
                  <c:v>0.89541667999999996</c:v>
                </c:pt>
                <c:pt idx="88">
                  <c:v>0.89520836000000004</c:v>
                </c:pt>
                <c:pt idx="89">
                  <c:v>0.89177083999999995</c:v>
                </c:pt>
                <c:pt idx="90">
                  <c:v>0.89791666999999997</c:v>
                </c:pt>
                <c:pt idx="91">
                  <c:v>0.88885415000000001</c:v>
                </c:pt>
                <c:pt idx="92">
                  <c:v>0.89312499999999995</c:v>
                </c:pt>
                <c:pt idx="93">
                  <c:v>0.89822917999999996</c:v>
                </c:pt>
                <c:pt idx="94">
                  <c:v>0.89552080999999994</c:v>
                </c:pt>
                <c:pt idx="95">
                  <c:v>0.89916664000000002</c:v>
                </c:pt>
                <c:pt idx="96">
                  <c:v>0.89531249000000002</c:v>
                </c:pt>
                <c:pt idx="97">
                  <c:v>0.90281248000000003</c:v>
                </c:pt>
                <c:pt idx="98">
                  <c:v>0.89447916000000005</c:v>
                </c:pt>
                <c:pt idx="99">
                  <c:v>0.89364582000000004</c:v>
                </c:pt>
                <c:pt idx="100">
                  <c:v>0.89479165999999999</c:v>
                </c:pt>
                <c:pt idx="101">
                  <c:v>0.90062498999999996</c:v>
                </c:pt>
                <c:pt idx="102">
                  <c:v>0.89958333999999995</c:v>
                </c:pt>
                <c:pt idx="103">
                  <c:v>0.89885420000000005</c:v>
                </c:pt>
                <c:pt idx="104">
                  <c:v>0.89229166999999998</c:v>
                </c:pt>
                <c:pt idx="105">
                  <c:v>0.89666665000000001</c:v>
                </c:pt>
                <c:pt idx="106">
                  <c:v>0.89249997999999997</c:v>
                </c:pt>
                <c:pt idx="107">
                  <c:v>0.89322919000000001</c:v>
                </c:pt>
                <c:pt idx="108">
                  <c:v>0.89625001000000004</c:v>
                </c:pt>
                <c:pt idx="109">
                  <c:v>0.89583330999999999</c:v>
                </c:pt>
                <c:pt idx="110">
                  <c:v>0.90281248000000003</c:v>
                </c:pt>
                <c:pt idx="111">
                  <c:v>0.89541667999999996</c:v>
                </c:pt>
                <c:pt idx="112">
                  <c:v>0.89947915000000001</c:v>
                </c:pt>
                <c:pt idx="113">
                  <c:v>0.89177083999999995</c:v>
                </c:pt>
                <c:pt idx="114">
                  <c:v>0.89468747000000004</c:v>
                </c:pt>
                <c:pt idx="115">
                  <c:v>0.90156250999999998</c:v>
                </c:pt>
                <c:pt idx="116">
                  <c:v>0.89927082999999997</c:v>
                </c:pt>
                <c:pt idx="117">
                  <c:v>0.89520836000000004</c:v>
                </c:pt>
                <c:pt idx="118">
                  <c:v>0.89802079999999995</c:v>
                </c:pt>
                <c:pt idx="119">
                  <c:v>0.90072918000000002</c:v>
                </c:pt>
                <c:pt idx="120">
                  <c:v>0.89749997999999997</c:v>
                </c:pt>
                <c:pt idx="121">
                  <c:v>0.89979165999999999</c:v>
                </c:pt>
                <c:pt idx="122">
                  <c:v>0.89416664999999995</c:v>
                </c:pt>
                <c:pt idx="123">
                  <c:v>0.8934375</c:v>
                </c:pt>
                <c:pt idx="124">
                  <c:v>0.89625001000000004</c:v>
                </c:pt>
                <c:pt idx="125">
                  <c:v>0.90291666999999998</c:v>
                </c:pt>
                <c:pt idx="126">
                  <c:v>0.89822917999999996</c:v>
                </c:pt>
                <c:pt idx="127">
                  <c:v>0.89833331000000005</c:v>
                </c:pt>
                <c:pt idx="128">
                  <c:v>0.90031247999999997</c:v>
                </c:pt>
                <c:pt idx="129">
                  <c:v>0.90062498999999996</c:v>
                </c:pt>
                <c:pt idx="130">
                  <c:v>0.89593750000000005</c:v>
                </c:pt>
                <c:pt idx="131">
                  <c:v>0.90197914999999995</c:v>
                </c:pt>
                <c:pt idx="132">
                  <c:v>0.89552080999999994</c:v>
                </c:pt>
                <c:pt idx="133">
                  <c:v>0.89791666999999997</c:v>
                </c:pt>
                <c:pt idx="134">
                  <c:v>0.89989585000000005</c:v>
                </c:pt>
                <c:pt idx="135">
                  <c:v>0.89687501999999997</c:v>
                </c:pt>
                <c:pt idx="136">
                  <c:v>0.89322919000000001</c:v>
                </c:pt>
                <c:pt idx="137">
                  <c:v>0.89895833000000003</c:v>
                </c:pt>
                <c:pt idx="138">
                  <c:v>0.89989585000000005</c:v>
                </c:pt>
                <c:pt idx="139">
                  <c:v>0.90125</c:v>
                </c:pt>
                <c:pt idx="140">
                  <c:v>0.895625</c:v>
                </c:pt>
                <c:pt idx="141">
                  <c:v>0.90093749999999995</c:v>
                </c:pt>
                <c:pt idx="142">
                  <c:v>0.90239583999999995</c:v>
                </c:pt>
                <c:pt idx="143">
                  <c:v>0.90166663999999996</c:v>
                </c:pt>
                <c:pt idx="144">
                  <c:v>0.89760417000000003</c:v>
                </c:pt>
                <c:pt idx="145">
                  <c:v>0.90166663999999996</c:v>
                </c:pt>
                <c:pt idx="146">
                  <c:v>0.895625</c:v>
                </c:pt>
                <c:pt idx="147">
                  <c:v>0.90416664000000002</c:v>
                </c:pt>
                <c:pt idx="148">
                  <c:v>0.89593750000000005</c:v>
                </c:pt>
                <c:pt idx="149">
                  <c:v>0.89666665000000001</c:v>
                </c:pt>
                <c:pt idx="150">
                  <c:v>0.90541667000000003</c:v>
                </c:pt>
                <c:pt idx="151">
                  <c:v>0.90083331</c:v>
                </c:pt>
                <c:pt idx="152">
                  <c:v>0.89687501999999997</c:v>
                </c:pt>
                <c:pt idx="153">
                  <c:v>0.90041667000000003</c:v>
                </c:pt>
                <c:pt idx="154">
                  <c:v>0.89999998000000003</c:v>
                </c:pt>
                <c:pt idx="155">
                  <c:v>0.90020834999999999</c:v>
                </c:pt>
                <c:pt idx="156">
                  <c:v>0.89635414000000002</c:v>
                </c:pt>
                <c:pt idx="157">
                  <c:v>0.90479164999999995</c:v>
                </c:pt>
                <c:pt idx="158">
                  <c:v>0.90125</c:v>
                </c:pt>
                <c:pt idx="159">
                  <c:v>0.89739584999999999</c:v>
                </c:pt>
                <c:pt idx="160">
                  <c:v>0.89927082999999997</c:v>
                </c:pt>
                <c:pt idx="161">
                  <c:v>0.90479164999999995</c:v>
                </c:pt>
                <c:pt idx="162">
                  <c:v>0.89979165999999999</c:v>
                </c:pt>
                <c:pt idx="163">
                  <c:v>0.89875000999999999</c:v>
                </c:pt>
                <c:pt idx="164">
                  <c:v>0.90406251000000004</c:v>
                </c:pt>
                <c:pt idx="165">
                  <c:v>0.90041667000000003</c:v>
                </c:pt>
                <c:pt idx="166">
                  <c:v>0.90260415999999999</c:v>
                </c:pt>
                <c:pt idx="167">
                  <c:v>0.90260415999999999</c:v>
                </c:pt>
                <c:pt idx="168">
                  <c:v>0.89958333999999995</c:v>
                </c:pt>
                <c:pt idx="169">
                  <c:v>0.90052085999999998</c:v>
                </c:pt>
                <c:pt idx="170">
                  <c:v>0.90249997000000004</c:v>
                </c:pt>
                <c:pt idx="171">
                  <c:v>0.90364580999999999</c:v>
                </c:pt>
                <c:pt idx="172">
                  <c:v>0.89833331000000005</c:v>
                </c:pt>
                <c:pt idx="173">
                  <c:v>0.89802079999999995</c:v>
                </c:pt>
                <c:pt idx="174">
                  <c:v>0.89656252000000003</c:v>
                </c:pt>
                <c:pt idx="175">
                  <c:v>0.89916664000000002</c:v>
                </c:pt>
                <c:pt idx="176">
                  <c:v>0.89875000999999999</c:v>
                </c:pt>
                <c:pt idx="177">
                  <c:v>0.89906251000000004</c:v>
                </c:pt>
                <c:pt idx="178">
                  <c:v>0.90197914999999995</c:v>
                </c:pt>
                <c:pt idx="179">
                  <c:v>0.90020834999999999</c:v>
                </c:pt>
                <c:pt idx="180">
                  <c:v>0.90260415999999999</c:v>
                </c:pt>
                <c:pt idx="181">
                  <c:v>0.90750003000000001</c:v>
                </c:pt>
                <c:pt idx="182">
                  <c:v>0.90499996999999999</c:v>
                </c:pt>
                <c:pt idx="183">
                  <c:v>0.90125</c:v>
                </c:pt>
                <c:pt idx="184">
                  <c:v>0.90072918000000002</c:v>
                </c:pt>
                <c:pt idx="185">
                  <c:v>0.89937502000000003</c:v>
                </c:pt>
                <c:pt idx="186">
                  <c:v>0.90208334000000001</c:v>
                </c:pt>
                <c:pt idx="187">
                  <c:v>0.9034375</c:v>
                </c:pt>
                <c:pt idx="188">
                  <c:v>0.90083331</c:v>
                </c:pt>
                <c:pt idx="189">
                  <c:v>0.90468751999999997</c:v>
                </c:pt>
                <c:pt idx="190">
                  <c:v>0.89927082999999997</c:v>
                </c:pt>
                <c:pt idx="191">
                  <c:v>0.90375000000000005</c:v>
                </c:pt>
                <c:pt idx="192">
                  <c:v>0.89999998000000003</c:v>
                </c:pt>
                <c:pt idx="193">
                  <c:v>0.89749997999999997</c:v>
                </c:pt>
                <c:pt idx="194">
                  <c:v>0.90166663999999996</c:v>
                </c:pt>
                <c:pt idx="195">
                  <c:v>0.90739583999999995</c:v>
                </c:pt>
                <c:pt idx="196">
                  <c:v>0.89531249000000002</c:v>
                </c:pt>
                <c:pt idx="197">
                  <c:v>0.90291666999999998</c:v>
                </c:pt>
                <c:pt idx="198">
                  <c:v>0.90312499000000002</c:v>
                </c:pt>
                <c:pt idx="199">
                  <c:v>0.90114581999999999</c:v>
                </c:pt>
                <c:pt idx="200">
                  <c:v>0.90770835000000005</c:v>
                </c:pt>
                <c:pt idx="201">
                  <c:v>0.90249997000000004</c:v>
                </c:pt>
                <c:pt idx="202">
                  <c:v>0.89645832999999997</c:v>
                </c:pt>
                <c:pt idx="203">
                  <c:v>0.90218752999999996</c:v>
                </c:pt>
                <c:pt idx="204">
                  <c:v>0.89885420000000005</c:v>
                </c:pt>
                <c:pt idx="205">
                  <c:v>0.90166663999999996</c:v>
                </c:pt>
                <c:pt idx="206">
                  <c:v>0.90468751999999997</c:v>
                </c:pt>
                <c:pt idx="207">
                  <c:v>0.90468751999999997</c:v>
                </c:pt>
                <c:pt idx="208">
                  <c:v>0.90145832000000004</c:v>
                </c:pt>
                <c:pt idx="209">
                  <c:v>0.89864582000000004</c:v>
                </c:pt>
                <c:pt idx="210">
                  <c:v>0.90385419</c:v>
                </c:pt>
                <c:pt idx="211">
                  <c:v>0.91041665999999999</c:v>
                </c:pt>
                <c:pt idx="212">
                  <c:v>0.90364580999999999</c:v>
                </c:pt>
                <c:pt idx="213">
                  <c:v>0.90468751999999997</c:v>
                </c:pt>
                <c:pt idx="214">
                  <c:v>0.90187501999999997</c:v>
                </c:pt>
                <c:pt idx="215">
                  <c:v>0.90052085999999998</c:v>
                </c:pt>
                <c:pt idx="216">
                  <c:v>0.89749997999999997</c:v>
                </c:pt>
                <c:pt idx="217">
                  <c:v>0.90312499000000002</c:v>
                </c:pt>
                <c:pt idx="218">
                  <c:v>0.90395831999999998</c:v>
                </c:pt>
                <c:pt idx="219">
                  <c:v>0.90229166000000005</c:v>
                </c:pt>
                <c:pt idx="220">
                  <c:v>0.90312499000000002</c:v>
                </c:pt>
                <c:pt idx="221">
                  <c:v>0.90166663999999996</c:v>
                </c:pt>
                <c:pt idx="222">
                  <c:v>0.90156250999999998</c:v>
                </c:pt>
                <c:pt idx="223">
                  <c:v>0.90125</c:v>
                </c:pt>
                <c:pt idx="224">
                  <c:v>0.89937502000000003</c:v>
                </c:pt>
                <c:pt idx="225">
                  <c:v>0.90145832000000004</c:v>
                </c:pt>
                <c:pt idx="226">
                  <c:v>0.90031247999999997</c:v>
                </c:pt>
                <c:pt idx="227">
                  <c:v>0.90333330999999994</c:v>
                </c:pt>
                <c:pt idx="228">
                  <c:v>0.89875000999999999</c:v>
                </c:pt>
                <c:pt idx="229">
                  <c:v>0.90437502000000003</c:v>
                </c:pt>
                <c:pt idx="230">
                  <c:v>0.90177083000000002</c:v>
                </c:pt>
                <c:pt idx="231">
                  <c:v>0.89510416999999998</c:v>
                </c:pt>
                <c:pt idx="232">
                  <c:v>0.89739584999999999</c:v>
                </c:pt>
                <c:pt idx="233">
                  <c:v>0.89333331999999999</c:v>
                </c:pt>
                <c:pt idx="234">
                  <c:v>0.90677083000000003</c:v>
                </c:pt>
                <c:pt idx="235">
                  <c:v>0.90072918000000002</c:v>
                </c:pt>
                <c:pt idx="236">
                  <c:v>0.90072918000000002</c:v>
                </c:pt>
                <c:pt idx="237">
                  <c:v>0.90520834999999999</c:v>
                </c:pt>
                <c:pt idx="238">
                  <c:v>0.89947915000000001</c:v>
                </c:pt>
                <c:pt idx="239">
                  <c:v>0.90395831999999998</c:v>
                </c:pt>
                <c:pt idx="240">
                  <c:v>0.90010416999999998</c:v>
                </c:pt>
                <c:pt idx="241">
                  <c:v>0.89541667999999996</c:v>
                </c:pt>
                <c:pt idx="242">
                  <c:v>0.89645832999999997</c:v>
                </c:pt>
                <c:pt idx="243">
                  <c:v>0.90291666999999998</c:v>
                </c:pt>
                <c:pt idx="244">
                  <c:v>0.90718752000000003</c:v>
                </c:pt>
                <c:pt idx="245">
                  <c:v>0.90041667000000003</c:v>
                </c:pt>
                <c:pt idx="246">
                  <c:v>0.90062498999999996</c:v>
                </c:pt>
                <c:pt idx="247">
                  <c:v>0.90020834999999999</c:v>
                </c:pt>
                <c:pt idx="248">
                  <c:v>0.89958333999999995</c:v>
                </c:pt>
                <c:pt idx="249">
                  <c:v>0.89989585000000005</c:v>
                </c:pt>
                <c:pt idx="250">
                  <c:v>0.90156250999999998</c:v>
                </c:pt>
                <c:pt idx="251">
                  <c:v>0.89989585000000005</c:v>
                </c:pt>
                <c:pt idx="252">
                  <c:v>0.90427082999999997</c:v>
                </c:pt>
                <c:pt idx="253">
                  <c:v>0.90218752999999996</c:v>
                </c:pt>
                <c:pt idx="254">
                  <c:v>0.90322917999999996</c:v>
                </c:pt>
                <c:pt idx="255">
                  <c:v>0.90239583999999995</c:v>
                </c:pt>
                <c:pt idx="256">
                  <c:v>0.90083331</c:v>
                </c:pt>
                <c:pt idx="257">
                  <c:v>0.90312499000000002</c:v>
                </c:pt>
                <c:pt idx="258">
                  <c:v>0.89708334000000001</c:v>
                </c:pt>
                <c:pt idx="259">
                  <c:v>0.90249997000000004</c:v>
                </c:pt>
                <c:pt idx="260">
                  <c:v>0.89979165999999999</c:v>
                </c:pt>
                <c:pt idx="261">
                  <c:v>0.89822917999999996</c:v>
                </c:pt>
                <c:pt idx="262">
                  <c:v>0.9034375</c:v>
                </c:pt>
                <c:pt idx="263">
                  <c:v>0.90218752999999996</c:v>
                </c:pt>
                <c:pt idx="264">
                  <c:v>0.90010416999999998</c:v>
                </c:pt>
                <c:pt idx="265">
                  <c:v>0.90364580999999999</c:v>
                </c:pt>
                <c:pt idx="266">
                  <c:v>0.90468751999999997</c:v>
                </c:pt>
                <c:pt idx="267">
                  <c:v>0.89781248999999996</c:v>
                </c:pt>
                <c:pt idx="268">
                  <c:v>0.90114581999999999</c:v>
                </c:pt>
                <c:pt idx="269">
                  <c:v>0.90427082999999997</c:v>
                </c:pt>
                <c:pt idx="270">
                  <c:v>0.89833331000000005</c:v>
                </c:pt>
                <c:pt idx="271">
                  <c:v>0.90104169000000001</c:v>
                </c:pt>
                <c:pt idx="272">
                  <c:v>0.89947915000000001</c:v>
                </c:pt>
                <c:pt idx="273">
                  <c:v>0.90625</c:v>
                </c:pt>
                <c:pt idx="274">
                  <c:v>0.90479164999999995</c:v>
                </c:pt>
                <c:pt idx="275">
                  <c:v>0.90187501999999997</c:v>
                </c:pt>
                <c:pt idx="276">
                  <c:v>0.90312499000000002</c:v>
                </c:pt>
                <c:pt idx="277">
                  <c:v>0.90177083000000002</c:v>
                </c:pt>
                <c:pt idx="278">
                  <c:v>0.89666665000000001</c:v>
                </c:pt>
                <c:pt idx="279">
                  <c:v>0.90083331</c:v>
                </c:pt>
                <c:pt idx="280">
                  <c:v>0.90041667000000003</c:v>
                </c:pt>
                <c:pt idx="281">
                  <c:v>0.90177083000000002</c:v>
                </c:pt>
                <c:pt idx="282">
                  <c:v>0.90156250999999998</c:v>
                </c:pt>
                <c:pt idx="283">
                  <c:v>0.90041667000000003</c:v>
                </c:pt>
                <c:pt idx="284">
                  <c:v>0.90427082999999997</c:v>
                </c:pt>
                <c:pt idx="285">
                  <c:v>0.90072918000000002</c:v>
                </c:pt>
                <c:pt idx="286">
                  <c:v>0.89718746999999999</c:v>
                </c:pt>
                <c:pt idx="287">
                  <c:v>0.89947915000000001</c:v>
                </c:pt>
                <c:pt idx="288">
                  <c:v>0.89656252000000003</c:v>
                </c:pt>
                <c:pt idx="289">
                  <c:v>0.90489584000000001</c:v>
                </c:pt>
                <c:pt idx="290">
                  <c:v>0.89739584999999999</c:v>
                </c:pt>
                <c:pt idx="291">
                  <c:v>0.90385419</c:v>
                </c:pt>
                <c:pt idx="292">
                  <c:v>0.89791666999999997</c:v>
                </c:pt>
                <c:pt idx="293">
                  <c:v>0.90447915000000001</c:v>
                </c:pt>
                <c:pt idx="294">
                  <c:v>0.90354168000000001</c:v>
                </c:pt>
                <c:pt idx="295">
                  <c:v>0.9034375</c:v>
                </c:pt>
                <c:pt idx="296">
                  <c:v>0.90750003000000001</c:v>
                </c:pt>
                <c:pt idx="297">
                  <c:v>0.90249997000000004</c:v>
                </c:pt>
                <c:pt idx="298">
                  <c:v>0.90520834999999999</c:v>
                </c:pt>
                <c:pt idx="299">
                  <c:v>0.90531247999999997</c:v>
                </c:pt>
                <c:pt idx="300">
                  <c:v>0.90468751999999997</c:v>
                </c:pt>
                <c:pt idx="301">
                  <c:v>0.89739584999999999</c:v>
                </c:pt>
                <c:pt idx="302">
                  <c:v>0.89520836000000004</c:v>
                </c:pt>
                <c:pt idx="303">
                  <c:v>0.89989585000000005</c:v>
                </c:pt>
                <c:pt idx="304">
                  <c:v>0.89729166000000005</c:v>
                </c:pt>
                <c:pt idx="305">
                  <c:v>0.90072918000000002</c:v>
                </c:pt>
                <c:pt idx="306">
                  <c:v>0.90364580999999999</c:v>
                </c:pt>
                <c:pt idx="307">
                  <c:v>0.90177083000000002</c:v>
                </c:pt>
                <c:pt idx="308">
                  <c:v>0.90020834999999999</c:v>
                </c:pt>
                <c:pt idx="309">
                  <c:v>0.89895833000000003</c:v>
                </c:pt>
                <c:pt idx="310">
                  <c:v>0.90510416000000005</c:v>
                </c:pt>
                <c:pt idx="311">
                  <c:v>0.89791666999999997</c:v>
                </c:pt>
                <c:pt idx="312">
                  <c:v>0.90354168000000001</c:v>
                </c:pt>
                <c:pt idx="313">
                  <c:v>0.89989585000000005</c:v>
                </c:pt>
                <c:pt idx="314">
                  <c:v>0.89656252000000003</c:v>
                </c:pt>
                <c:pt idx="315">
                  <c:v>0.90375000000000005</c:v>
                </c:pt>
                <c:pt idx="316">
                  <c:v>0.90406251000000004</c:v>
                </c:pt>
                <c:pt idx="317">
                  <c:v>0.89937502000000003</c:v>
                </c:pt>
                <c:pt idx="318">
                  <c:v>0.89968753000000001</c:v>
                </c:pt>
                <c:pt idx="319">
                  <c:v>0.89979165999999999</c:v>
                </c:pt>
                <c:pt idx="320">
                  <c:v>0.90031247999999997</c:v>
                </c:pt>
                <c:pt idx="321">
                  <c:v>0.89906251000000004</c:v>
                </c:pt>
                <c:pt idx="322">
                  <c:v>0.89572918000000001</c:v>
                </c:pt>
                <c:pt idx="323">
                  <c:v>0.89687501999999997</c:v>
                </c:pt>
                <c:pt idx="324">
                  <c:v>0.90302086000000004</c:v>
                </c:pt>
                <c:pt idx="325">
                  <c:v>0.90218752999999996</c:v>
                </c:pt>
                <c:pt idx="326">
                  <c:v>0.90385419</c:v>
                </c:pt>
                <c:pt idx="327">
                  <c:v>0.89927082999999997</c:v>
                </c:pt>
                <c:pt idx="328">
                  <c:v>0.90041667000000003</c:v>
                </c:pt>
                <c:pt idx="329">
                  <c:v>0.89999998000000003</c:v>
                </c:pt>
                <c:pt idx="330">
                  <c:v>0.90750003000000001</c:v>
                </c:pt>
                <c:pt idx="331">
                  <c:v>0.90260415999999999</c:v>
                </c:pt>
                <c:pt idx="332">
                  <c:v>0.90614581000000005</c:v>
                </c:pt>
                <c:pt idx="333">
                  <c:v>0.89708334000000001</c:v>
                </c:pt>
                <c:pt idx="334">
                  <c:v>0.90354168000000001</c:v>
                </c:pt>
                <c:pt idx="335">
                  <c:v>0.89531249000000002</c:v>
                </c:pt>
                <c:pt idx="336">
                  <c:v>0.90322917999999996</c:v>
                </c:pt>
                <c:pt idx="337">
                  <c:v>0.90093749999999995</c:v>
                </c:pt>
                <c:pt idx="338">
                  <c:v>0.90062498999999996</c:v>
                </c:pt>
                <c:pt idx="339">
                  <c:v>0.90541667000000003</c:v>
                </c:pt>
                <c:pt idx="340">
                  <c:v>0.89916664000000002</c:v>
                </c:pt>
                <c:pt idx="341">
                  <c:v>0.90322917999999996</c:v>
                </c:pt>
                <c:pt idx="342">
                  <c:v>0.90677083000000003</c:v>
                </c:pt>
                <c:pt idx="343">
                  <c:v>0.89937502000000003</c:v>
                </c:pt>
                <c:pt idx="344">
                  <c:v>0.89968753000000001</c:v>
                </c:pt>
                <c:pt idx="345">
                  <c:v>0.89989585000000005</c:v>
                </c:pt>
                <c:pt idx="346">
                  <c:v>0.89812499000000001</c:v>
                </c:pt>
                <c:pt idx="347">
                  <c:v>0.90510416000000005</c:v>
                </c:pt>
                <c:pt idx="348">
                  <c:v>0.89979165999999999</c:v>
                </c:pt>
                <c:pt idx="349">
                  <c:v>0.89614581999999998</c:v>
                </c:pt>
                <c:pt idx="350">
                  <c:v>0.90031247999999997</c:v>
                </c:pt>
                <c:pt idx="351">
                  <c:v>0.90333330999999994</c:v>
                </c:pt>
                <c:pt idx="352">
                  <c:v>0.89916664000000002</c:v>
                </c:pt>
                <c:pt idx="353">
                  <c:v>0.90145832000000004</c:v>
                </c:pt>
                <c:pt idx="354">
                  <c:v>0.89875000999999999</c:v>
                </c:pt>
                <c:pt idx="355">
                  <c:v>0.9034375</c:v>
                </c:pt>
                <c:pt idx="356">
                  <c:v>0.89604169</c:v>
                </c:pt>
                <c:pt idx="357">
                  <c:v>0.89947915000000001</c:v>
                </c:pt>
                <c:pt idx="358">
                  <c:v>0.90322917999999996</c:v>
                </c:pt>
                <c:pt idx="359">
                  <c:v>0.90125</c:v>
                </c:pt>
                <c:pt idx="360">
                  <c:v>0.8934375</c:v>
                </c:pt>
                <c:pt idx="361">
                  <c:v>0.90281248000000003</c:v>
                </c:pt>
                <c:pt idx="362">
                  <c:v>0.90031247999999997</c:v>
                </c:pt>
                <c:pt idx="363">
                  <c:v>0.90020834999999999</c:v>
                </c:pt>
                <c:pt idx="364">
                  <c:v>0.90385419</c:v>
                </c:pt>
                <c:pt idx="365">
                  <c:v>0.89770835999999998</c:v>
                </c:pt>
                <c:pt idx="366">
                  <c:v>0.89604169</c:v>
                </c:pt>
                <c:pt idx="367">
                  <c:v>0.89989585000000005</c:v>
                </c:pt>
                <c:pt idx="368">
                  <c:v>0.89968753000000001</c:v>
                </c:pt>
                <c:pt idx="369">
                  <c:v>0.89916664000000002</c:v>
                </c:pt>
                <c:pt idx="370">
                  <c:v>0.90489584000000001</c:v>
                </c:pt>
                <c:pt idx="371">
                  <c:v>0.90166663999999996</c:v>
                </c:pt>
                <c:pt idx="372">
                  <c:v>0.90135419000000006</c:v>
                </c:pt>
                <c:pt idx="373">
                  <c:v>0.89968753000000001</c:v>
                </c:pt>
                <c:pt idx="374">
                  <c:v>0.89812499000000001</c:v>
                </c:pt>
                <c:pt idx="375">
                  <c:v>0.90197914999999995</c:v>
                </c:pt>
                <c:pt idx="376">
                  <c:v>0.90072918000000002</c:v>
                </c:pt>
                <c:pt idx="377">
                  <c:v>0.89927082999999997</c:v>
                </c:pt>
                <c:pt idx="378">
                  <c:v>0.90187501999999997</c:v>
                </c:pt>
                <c:pt idx="379">
                  <c:v>0.89656252000000003</c:v>
                </c:pt>
                <c:pt idx="380">
                  <c:v>0.90052085999999998</c:v>
                </c:pt>
                <c:pt idx="381">
                  <c:v>0.90083331</c:v>
                </c:pt>
                <c:pt idx="382">
                  <c:v>0.90114581999999999</c:v>
                </c:pt>
                <c:pt idx="383">
                  <c:v>0.90031247999999997</c:v>
                </c:pt>
                <c:pt idx="384">
                  <c:v>0.89781248999999996</c:v>
                </c:pt>
                <c:pt idx="385">
                  <c:v>0.89999998000000003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600-FF46-81EC-9401D6EB36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1758511"/>
        <c:axId val="2081760191"/>
      </c:lineChart>
      <c:lineChart>
        <c:grouping val="standard"/>
        <c:varyColors val="0"/>
        <c:ser>
          <c:idx val="2"/>
          <c:order val="2"/>
          <c:tx>
            <c:strRef>
              <c:f>工作表1!$D$1</c:f>
              <c:strCache>
                <c:ptCount val="1"/>
                <c:pt idx="0">
                  <c:v>train_loss</c:v>
                </c:pt>
              </c:strCache>
            </c:strRef>
          </c:tx>
          <c:spPr>
            <a:ln w="2540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工作表1!$A$2:$A$387</c:f>
              <c:numCache>
                <c:formatCode>General</c:formatCode>
                <c:ptCount val="38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</c:numCache>
            </c:numRef>
          </c:cat>
          <c:val>
            <c:numRef>
              <c:f>工作表1!$D$2:$D$387</c:f>
              <c:numCache>
                <c:formatCode>General</c:formatCode>
                <c:ptCount val="386"/>
                <c:pt idx="0">
                  <c:v>5.7486186027526802</c:v>
                </c:pt>
                <c:pt idx="1">
                  <c:v>0.161219403147697</c:v>
                </c:pt>
                <c:pt idx="2">
                  <c:v>0.14003302156925199</c:v>
                </c:pt>
                <c:pt idx="3">
                  <c:v>0.13115240633487699</c:v>
                </c:pt>
                <c:pt idx="4">
                  <c:v>0.124234296381473</c:v>
                </c:pt>
                <c:pt idx="5">
                  <c:v>0.12412281334400101</c:v>
                </c:pt>
                <c:pt idx="6">
                  <c:v>0.124634183943271</c:v>
                </c:pt>
                <c:pt idx="7">
                  <c:v>0.123596161603927</c:v>
                </c:pt>
                <c:pt idx="8">
                  <c:v>0.12636816501617401</c:v>
                </c:pt>
                <c:pt idx="9">
                  <c:v>0.127231240272521</c:v>
                </c:pt>
                <c:pt idx="10">
                  <c:v>0.125468149781227</c:v>
                </c:pt>
                <c:pt idx="11">
                  <c:v>0.122980386018753</c:v>
                </c:pt>
                <c:pt idx="12">
                  <c:v>0.120273299515247</c:v>
                </c:pt>
                <c:pt idx="13">
                  <c:v>0.11718945950269601</c:v>
                </c:pt>
                <c:pt idx="14">
                  <c:v>0.116201169788837</c:v>
                </c:pt>
                <c:pt idx="15">
                  <c:v>0.113157339394092</c:v>
                </c:pt>
                <c:pt idx="16">
                  <c:v>0.11107655614614401</c:v>
                </c:pt>
                <c:pt idx="17">
                  <c:v>0.11020278930664</c:v>
                </c:pt>
                <c:pt idx="18">
                  <c:v>0.107484050095081</c:v>
                </c:pt>
                <c:pt idx="19">
                  <c:v>0.106907650828361</c:v>
                </c:pt>
                <c:pt idx="20">
                  <c:v>0.106174536049366</c:v>
                </c:pt>
                <c:pt idx="21">
                  <c:v>0.10415357351303101</c:v>
                </c:pt>
                <c:pt idx="22">
                  <c:v>0.10411784052848801</c:v>
                </c:pt>
                <c:pt idx="23">
                  <c:v>0.103190779685974</c:v>
                </c:pt>
                <c:pt idx="24">
                  <c:v>0.102187529206275</c:v>
                </c:pt>
                <c:pt idx="25">
                  <c:v>0.101710960268974</c:v>
                </c:pt>
                <c:pt idx="26">
                  <c:v>0.101459816098213</c:v>
                </c:pt>
                <c:pt idx="27">
                  <c:v>0.10015821456909101</c:v>
                </c:pt>
                <c:pt idx="28">
                  <c:v>9.9199779331684099E-2</c:v>
                </c:pt>
                <c:pt idx="29">
                  <c:v>9.8812818527221596E-2</c:v>
                </c:pt>
                <c:pt idx="30">
                  <c:v>9.5250725746154702E-2</c:v>
                </c:pt>
                <c:pt idx="31">
                  <c:v>9.4474606215953799E-2</c:v>
                </c:pt>
                <c:pt idx="32">
                  <c:v>9.2411279678344699E-2</c:v>
                </c:pt>
                <c:pt idx="33">
                  <c:v>9.3611463904380798E-2</c:v>
                </c:pt>
                <c:pt idx="34">
                  <c:v>9.2415027320384896E-2</c:v>
                </c:pt>
                <c:pt idx="35">
                  <c:v>9.2089056968688895E-2</c:v>
                </c:pt>
                <c:pt idx="36">
                  <c:v>9.1495446860790197E-2</c:v>
                </c:pt>
                <c:pt idx="37">
                  <c:v>9.14736092090606E-2</c:v>
                </c:pt>
                <c:pt idx="38">
                  <c:v>9.1349668800830799E-2</c:v>
                </c:pt>
                <c:pt idx="39">
                  <c:v>9.0657427906989996E-2</c:v>
                </c:pt>
                <c:pt idx="40">
                  <c:v>9.0634748339653001E-2</c:v>
                </c:pt>
                <c:pt idx="41">
                  <c:v>9.0493507683277102E-2</c:v>
                </c:pt>
                <c:pt idx="42">
                  <c:v>8.9577801525592804E-2</c:v>
                </c:pt>
                <c:pt idx="43">
                  <c:v>9.0030066668987205E-2</c:v>
                </c:pt>
                <c:pt idx="44">
                  <c:v>9.0169705450534807E-2</c:v>
                </c:pt>
                <c:pt idx="45">
                  <c:v>9.0322837233543396E-2</c:v>
                </c:pt>
                <c:pt idx="46">
                  <c:v>8.9470796287059701E-2</c:v>
                </c:pt>
                <c:pt idx="47">
                  <c:v>8.77389386296272E-2</c:v>
                </c:pt>
                <c:pt idx="48">
                  <c:v>8.8667087256908403E-2</c:v>
                </c:pt>
                <c:pt idx="49">
                  <c:v>8.8512204587459495E-2</c:v>
                </c:pt>
                <c:pt idx="50">
                  <c:v>8.7985895574092796E-2</c:v>
                </c:pt>
                <c:pt idx="51">
                  <c:v>8.7609335780143696E-2</c:v>
                </c:pt>
                <c:pt idx="52">
                  <c:v>8.7783642113208701E-2</c:v>
                </c:pt>
                <c:pt idx="53">
                  <c:v>8.8279627263545907E-2</c:v>
                </c:pt>
                <c:pt idx="54">
                  <c:v>8.7165571749210302E-2</c:v>
                </c:pt>
                <c:pt idx="55">
                  <c:v>8.76736864447593E-2</c:v>
                </c:pt>
                <c:pt idx="56">
                  <c:v>8.7444022297859095E-2</c:v>
                </c:pt>
                <c:pt idx="57">
                  <c:v>8.7332181632518699E-2</c:v>
                </c:pt>
                <c:pt idx="58">
                  <c:v>8.6762882769107805E-2</c:v>
                </c:pt>
                <c:pt idx="59">
                  <c:v>8.5627600550651495E-2</c:v>
                </c:pt>
                <c:pt idx="60">
                  <c:v>8.5787244141101796E-2</c:v>
                </c:pt>
                <c:pt idx="61">
                  <c:v>8.3808042109012604E-2</c:v>
                </c:pt>
                <c:pt idx="62">
                  <c:v>8.3747729659080505E-2</c:v>
                </c:pt>
                <c:pt idx="63">
                  <c:v>8.3178907632827703E-2</c:v>
                </c:pt>
                <c:pt idx="64">
                  <c:v>8.3463527262210804E-2</c:v>
                </c:pt>
                <c:pt idx="65">
                  <c:v>8.2873821258544894E-2</c:v>
                </c:pt>
                <c:pt idx="66">
                  <c:v>8.1986159086227403E-2</c:v>
                </c:pt>
                <c:pt idx="67">
                  <c:v>8.2295045256614602E-2</c:v>
                </c:pt>
                <c:pt idx="68">
                  <c:v>8.2907304167747498E-2</c:v>
                </c:pt>
                <c:pt idx="69">
                  <c:v>8.2676105201244299E-2</c:v>
                </c:pt>
                <c:pt idx="70">
                  <c:v>8.2194283604621804E-2</c:v>
                </c:pt>
                <c:pt idx="71">
                  <c:v>8.2045570015907204E-2</c:v>
                </c:pt>
                <c:pt idx="72">
                  <c:v>8.2436732947826302E-2</c:v>
                </c:pt>
                <c:pt idx="73">
                  <c:v>8.19282457232475E-2</c:v>
                </c:pt>
                <c:pt idx="74">
                  <c:v>8.2004293799400302E-2</c:v>
                </c:pt>
                <c:pt idx="75">
                  <c:v>8.1698335707187597E-2</c:v>
                </c:pt>
                <c:pt idx="76">
                  <c:v>8.13901051878929E-2</c:v>
                </c:pt>
                <c:pt idx="77">
                  <c:v>8.0552823841571794E-2</c:v>
                </c:pt>
                <c:pt idx="78">
                  <c:v>8.1503294408321297E-2</c:v>
                </c:pt>
                <c:pt idx="79">
                  <c:v>8.1687577068805695E-2</c:v>
                </c:pt>
                <c:pt idx="80">
                  <c:v>8.0491065979003906E-2</c:v>
                </c:pt>
                <c:pt idx="81">
                  <c:v>8.1113137304782798E-2</c:v>
                </c:pt>
                <c:pt idx="82">
                  <c:v>8.0450825393199907E-2</c:v>
                </c:pt>
                <c:pt idx="83">
                  <c:v>8.11491459608078E-2</c:v>
                </c:pt>
                <c:pt idx="84">
                  <c:v>8.0635942518711007E-2</c:v>
                </c:pt>
                <c:pt idx="85">
                  <c:v>8.0611400306224795E-2</c:v>
                </c:pt>
                <c:pt idx="86">
                  <c:v>8.0543331801891299E-2</c:v>
                </c:pt>
                <c:pt idx="87">
                  <c:v>8.0180928111076299E-2</c:v>
                </c:pt>
                <c:pt idx="88">
                  <c:v>8.0804124474525396E-2</c:v>
                </c:pt>
                <c:pt idx="89">
                  <c:v>7.9652637243270805E-2</c:v>
                </c:pt>
                <c:pt idx="90">
                  <c:v>7.8215003013610798E-2</c:v>
                </c:pt>
                <c:pt idx="91">
                  <c:v>7.8780263662338201E-2</c:v>
                </c:pt>
                <c:pt idx="92">
                  <c:v>7.8091122210025704E-2</c:v>
                </c:pt>
                <c:pt idx="93">
                  <c:v>7.7865183353424003E-2</c:v>
                </c:pt>
                <c:pt idx="94">
                  <c:v>7.8732602298259693E-2</c:v>
                </c:pt>
                <c:pt idx="95">
                  <c:v>7.8314408659934998E-2</c:v>
                </c:pt>
                <c:pt idx="96">
                  <c:v>7.7924802899360601E-2</c:v>
                </c:pt>
                <c:pt idx="97">
                  <c:v>7.7076539397239602E-2</c:v>
                </c:pt>
                <c:pt idx="98">
                  <c:v>7.7186912298202501E-2</c:v>
                </c:pt>
                <c:pt idx="99">
                  <c:v>7.7532507479190799E-2</c:v>
                </c:pt>
                <c:pt idx="100">
                  <c:v>7.6333522796630804E-2</c:v>
                </c:pt>
                <c:pt idx="101">
                  <c:v>7.6649032533168696E-2</c:v>
                </c:pt>
                <c:pt idx="102">
                  <c:v>7.6757051050662994E-2</c:v>
                </c:pt>
                <c:pt idx="103">
                  <c:v>7.6941773295402499E-2</c:v>
                </c:pt>
                <c:pt idx="104">
                  <c:v>7.7585831284522996E-2</c:v>
                </c:pt>
                <c:pt idx="105">
                  <c:v>7.7145196497440297E-2</c:v>
                </c:pt>
                <c:pt idx="106">
                  <c:v>7.6481007039546897E-2</c:v>
                </c:pt>
                <c:pt idx="107">
                  <c:v>7.6555043458938599E-2</c:v>
                </c:pt>
                <c:pt idx="108">
                  <c:v>7.6731950044631902E-2</c:v>
                </c:pt>
                <c:pt idx="109">
                  <c:v>7.61686265468597E-2</c:v>
                </c:pt>
                <c:pt idx="110">
                  <c:v>7.6261460781097398E-2</c:v>
                </c:pt>
                <c:pt idx="111">
                  <c:v>7.6856084167957306E-2</c:v>
                </c:pt>
                <c:pt idx="112">
                  <c:v>7.6376318931579507E-2</c:v>
                </c:pt>
                <c:pt idx="113">
                  <c:v>7.5553752481937395E-2</c:v>
                </c:pt>
                <c:pt idx="114">
                  <c:v>7.6366111636161804E-2</c:v>
                </c:pt>
                <c:pt idx="115">
                  <c:v>7.6662667095661094E-2</c:v>
                </c:pt>
                <c:pt idx="116">
                  <c:v>7.5654596090316703E-2</c:v>
                </c:pt>
                <c:pt idx="117">
                  <c:v>7.6617106795310905E-2</c:v>
                </c:pt>
                <c:pt idx="118">
                  <c:v>7.6432436704635606E-2</c:v>
                </c:pt>
                <c:pt idx="119">
                  <c:v>7.5801223516464206E-2</c:v>
                </c:pt>
                <c:pt idx="120">
                  <c:v>7.5628437101840904E-2</c:v>
                </c:pt>
                <c:pt idx="121">
                  <c:v>7.5151190161705003E-2</c:v>
                </c:pt>
                <c:pt idx="122">
                  <c:v>7.5432129204273196E-2</c:v>
                </c:pt>
                <c:pt idx="123">
                  <c:v>7.44362473487854E-2</c:v>
                </c:pt>
                <c:pt idx="124">
                  <c:v>7.3985777795314706E-2</c:v>
                </c:pt>
                <c:pt idx="125">
                  <c:v>7.4900791049003601E-2</c:v>
                </c:pt>
                <c:pt idx="126">
                  <c:v>7.4504859745502403E-2</c:v>
                </c:pt>
                <c:pt idx="127">
                  <c:v>7.3875337839126504E-2</c:v>
                </c:pt>
                <c:pt idx="128">
                  <c:v>7.4731528759002602E-2</c:v>
                </c:pt>
                <c:pt idx="129">
                  <c:v>7.3984064161777496E-2</c:v>
                </c:pt>
                <c:pt idx="130">
                  <c:v>7.3473125696182195E-2</c:v>
                </c:pt>
                <c:pt idx="131">
                  <c:v>7.35371559858322E-2</c:v>
                </c:pt>
                <c:pt idx="132">
                  <c:v>7.3570117354393005E-2</c:v>
                </c:pt>
                <c:pt idx="133">
                  <c:v>7.3436670005321503E-2</c:v>
                </c:pt>
                <c:pt idx="134">
                  <c:v>7.3241740465164101E-2</c:v>
                </c:pt>
                <c:pt idx="135">
                  <c:v>7.2970777750015203E-2</c:v>
                </c:pt>
                <c:pt idx="136">
                  <c:v>7.2715409100055695E-2</c:v>
                </c:pt>
                <c:pt idx="137">
                  <c:v>7.2970084846019703E-2</c:v>
                </c:pt>
                <c:pt idx="138">
                  <c:v>7.3546074330806704E-2</c:v>
                </c:pt>
                <c:pt idx="139">
                  <c:v>7.4521996080875397E-2</c:v>
                </c:pt>
                <c:pt idx="140">
                  <c:v>7.3637880384922E-2</c:v>
                </c:pt>
                <c:pt idx="141">
                  <c:v>7.2463341057300498E-2</c:v>
                </c:pt>
                <c:pt idx="142">
                  <c:v>7.4047222733497606E-2</c:v>
                </c:pt>
                <c:pt idx="143">
                  <c:v>7.2771713137626606E-2</c:v>
                </c:pt>
                <c:pt idx="144">
                  <c:v>7.2919219732284504E-2</c:v>
                </c:pt>
                <c:pt idx="145">
                  <c:v>7.2357542812824194E-2</c:v>
                </c:pt>
                <c:pt idx="146">
                  <c:v>7.2736844420433003E-2</c:v>
                </c:pt>
                <c:pt idx="147">
                  <c:v>7.2881765663623796E-2</c:v>
                </c:pt>
                <c:pt idx="148">
                  <c:v>7.2860784828662803E-2</c:v>
                </c:pt>
                <c:pt idx="149">
                  <c:v>7.2630763053894001E-2</c:v>
                </c:pt>
                <c:pt idx="150">
                  <c:v>7.2371982038021004E-2</c:v>
                </c:pt>
                <c:pt idx="151">
                  <c:v>7.2665169835090596E-2</c:v>
                </c:pt>
                <c:pt idx="152">
                  <c:v>7.1846477687358801E-2</c:v>
                </c:pt>
                <c:pt idx="153">
                  <c:v>7.1191035211086204E-2</c:v>
                </c:pt>
                <c:pt idx="154">
                  <c:v>7.1986533701419803E-2</c:v>
                </c:pt>
                <c:pt idx="155">
                  <c:v>7.1690909564495003E-2</c:v>
                </c:pt>
                <c:pt idx="156">
                  <c:v>7.0996463298797594E-2</c:v>
                </c:pt>
                <c:pt idx="157">
                  <c:v>7.1255095303058597E-2</c:v>
                </c:pt>
                <c:pt idx="158">
                  <c:v>7.2280310094356495E-2</c:v>
                </c:pt>
                <c:pt idx="159">
                  <c:v>7.1094490587711306E-2</c:v>
                </c:pt>
                <c:pt idx="160">
                  <c:v>7.1151420474052401E-2</c:v>
                </c:pt>
                <c:pt idx="161">
                  <c:v>7.1574039757251698E-2</c:v>
                </c:pt>
                <c:pt idx="162">
                  <c:v>7.1359537541866302E-2</c:v>
                </c:pt>
                <c:pt idx="163">
                  <c:v>7.1171529591083499E-2</c:v>
                </c:pt>
                <c:pt idx="164">
                  <c:v>7.1035876870155307E-2</c:v>
                </c:pt>
                <c:pt idx="165">
                  <c:v>7.1001373231410897E-2</c:v>
                </c:pt>
                <c:pt idx="166">
                  <c:v>7.0090144872665405E-2</c:v>
                </c:pt>
                <c:pt idx="167">
                  <c:v>7.0467971265315996E-2</c:v>
                </c:pt>
                <c:pt idx="168">
                  <c:v>7.0928245782852103E-2</c:v>
                </c:pt>
                <c:pt idx="169">
                  <c:v>7.0737704634666401E-2</c:v>
                </c:pt>
                <c:pt idx="170">
                  <c:v>7.1087352931499398E-2</c:v>
                </c:pt>
                <c:pt idx="171">
                  <c:v>7.0745192468166296E-2</c:v>
                </c:pt>
                <c:pt idx="172">
                  <c:v>7.06961154937744E-2</c:v>
                </c:pt>
                <c:pt idx="173">
                  <c:v>7.0250131189823095E-2</c:v>
                </c:pt>
                <c:pt idx="174">
                  <c:v>7.0409812033176394E-2</c:v>
                </c:pt>
                <c:pt idx="175">
                  <c:v>7.1240045130252797E-2</c:v>
                </c:pt>
                <c:pt idx="176">
                  <c:v>7.0918314158916404E-2</c:v>
                </c:pt>
                <c:pt idx="177">
                  <c:v>7.0816926658153506E-2</c:v>
                </c:pt>
                <c:pt idx="178">
                  <c:v>7.0349790155887604E-2</c:v>
                </c:pt>
                <c:pt idx="179">
                  <c:v>7.0793151855468694E-2</c:v>
                </c:pt>
                <c:pt idx="180">
                  <c:v>7.04051628708839E-2</c:v>
                </c:pt>
                <c:pt idx="181">
                  <c:v>7.0105433464050196E-2</c:v>
                </c:pt>
                <c:pt idx="182">
                  <c:v>6.9563880562782204E-2</c:v>
                </c:pt>
                <c:pt idx="183">
                  <c:v>6.8976297974586404E-2</c:v>
                </c:pt>
                <c:pt idx="184">
                  <c:v>7.0091813802719102E-2</c:v>
                </c:pt>
                <c:pt idx="185">
                  <c:v>6.9823764264583504E-2</c:v>
                </c:pt>
                <c:pt idx="186">
                  <c:v>6.9321639835834503E-2</c:v>
                </c:pt>
                <c:pt idx="187">
                  <c:v>6.9363497197627993E-2</c:v>
                </c:pt>
                <c:pt idx="188">
                  <c:v>6.9244205951690604E-2</c:v>
                </c:pt>
                <c:pt idx="189">
                  <c:v>6.9920845329761505E-2</c:v>
                </c:pt>
                <c:pt idx="190">
                  <c:v>7.03696608543396E-2</c:v>
                </c:pt>
                <c:pt idx="191">
                  <c:v>6.9725111126899705E-2</c:v>
                </c:pt>
                <c:pt idx="192">
                  <c:v>6.9078214466571794E-2</c:v>
                </c:pt>
                <c:pt idx="193">
                  <c:v>6.8981155753135598E-2</c:v>
                </c:pt>
                <c:pt idx="194">
                  <c:v>6.9650515913963304E-2</c:v>
                </c:pt>
                <c:pt idx="195">
                  <c:v>6.9656386971473694E-2</c:v>
                </c:pt>
                <c:pt idx="196">
                  <c:v>7.00734853744506E-2</c:v>
                </c:pt>
                <c:pt idx="197">
                  <c:v>6.93065971136093E-2</c:v>
                </c:pt>
                <c:pt idx="198">
                  <c:v>6.9329850375652299E-2</c:v>
                </c:pt>
                <c:pt idx="199">
                  <c:v>6.92276731133461E-2</c:v>
                </c:pt>
                <c:pt idx="200">
                  <c:v>6.8636506795883095E-2</c:v>
                </c:pt>
                <c:pt idx="201">
                  <c:v>6.9421127438545199E-2</c:v>
                </c:pt>
                <c:pt idx="202">
                  <c:v>6.8650238215923295E-2</c:v>
                </c:pt>
                <c:pt idx="203">
                  <c:v>6.8582125008106204E-2</c:v>
                </c:pt>
                <c:pt idx="204">
                  <c:v>6.8903282284736606E-2</c:v>
                </c:pt>
                <c:pt idx="205">
                  <c:v>6.8870939314365304E-2</c:v>
                </c:pt>
                <c:pt idx="206">
                  <c:v>6.8266980350017506E-2</c:v>
                </c:pt>
                <c:pt idx="207">
                  <c:v>6.9113865494728005E-2</c:v>
                </c:pt>
                <c:pt idx="208">
                  <c:v>6.8797044456005096E-2</c:v>
                </c:pt>
                <c:pt idx="209">
                  <c:v>6.8980038166046101E-2</c:v>
                </c:pt>
                <c:pt idx="210">
                  <c:v>6.90171644091606E-2</c:v>
                </c:pt>
                <c:pt idx="211">
                  <c:v>6.8812176585197393E-2</c:v>
                </c:pt>
                <c:pt idx="212">
                  <c:v>6.8490304052829701E-2</c:v>
                </c:pt>
                <c:pt idx="213">
                  <c:v>6.8239338696002905E-2</c:v>
                </c:pt>
                <c:pt idx="214">
                  <c:v>6.8339198827743503E-2</c:v>
                </c:pt>
                <c:pt idx="215">
                  <c:v>6.8169131875038105E-2</c:v>
                </c:pt>
                <c:pt idx="216">
                  <c:v>6.9102726876735604E-2</c:v>
                </c:pt>
                <c:pt idx="217">
                  <c:v>6.8622946739196694E-2</c:v>
                </c:pt>
                <c:pt idx="218">
                  <c:v>6.8317450582981096E-2</c:v>
                </c:pt>
                <c:pt idx="219">
                  <c:v>6.8460628390312195E-2</c:v>
                </c:pt>
                <c:pt idx="220">
                  <c:v>6.8704470992088304E-2</c:v>
                </c:pt>
                <c:pt idx="221">
                  <c:v>6.8255968391895294E-2</c:v>
                </c:pt>
                <c:pt idx="222">
                  <c:v>6.8639889359474099E-2</c:v>
                </c:pt>
                <c:pt idx="223">
                  <c:v>6.8094074726104695E-2</c:v>
                </c:pt>
                <c:pt idx="224">
                  <c:v>6.79779797792434E-2</c:v>
                </c:pt>
                <c:pt idx="225">
                  <c:v>6.8524837493896401E-2</c:v>
                </c:pt>
                <c:pt idx="226">
                  <c:v>6.7933462560176794E-2</c:v>
                </c:pt>
                <c:pt idx="227">
                  <c:v>6.8007230758666895E-2</c:v>
                </c:pt>
                <c:pt idx="228">
                  <c:v>6.8260446190834004E-2</c:v>
                </c:pt>
                <c:pt idx="229">
                  <c:v>6.7555680871009799E-2</c:v>
                </c:pt>
                <c:pt idx="230">
                  <c:v>6.7804612219333593E-2</c:v>
                </c:pt>
                <c:pt idx="231">
                  <c:v>6.7978978157043402E-2</c:v>
                </c:pt>
                <c:pt idx="232">
                  <c:v>6.8133272230625097E-2</c:v>
                </c:pt>
                <c:pt idx="233">
                  <c:v>6.8166986107826205E-2</c:v>
                </c:pt>
                <c:pt idx="234">
                  <c:v>6.7939184606075204E-2</c:v>
                </c:pt>
                <c:pt idx="235">
                  <c:v>6.7519642412662506E-2</c:v>
                </c:pt>
                <c:pt idx="236">
                  <c:v>6.7782834172248799E-2</c:v>
                </c:pt>
                <c:pt idx="237">
                  <c:v>6.85101673007011E-2</c:v>
                </c:pt>
                <c:pt idx="238">
                  <c:v>6.8026088178157806E-2</c:v>
                </c:pt>
                <c:pt idx="239">
                  <c:v>6.8133510649204199E-2</c:v>
                </c:pt>
                <c:pt idx="240">
                  <c:v>6.7594327032566001E-2</c:v>
                </c:pt>
                <c:pt idx="241">
                  <c:v>6.7203387618064797E-2</c:v>
                </c:pt>
                <c:pt idx="242">
                  <c:v>6.7449137568473802E-2</c:v>
                </c:pt>
                <c:pt idx="243">
                  <c:v>6.7557401955127702E-2</c:v>
                </c:pt>
                <c:pt idx="244">
                  <c:v>6.7563824355602195E-2</c:v>
                </c:pt>
                <c:pt idx="245">
                  <c:v>6.7999675869941698E-2</c:v>
                </c:pt>
                <c:pt idx="246">
                  <c:v>6.7935444414615603E-2</c:v>
                </c:pt>
                <c:pt idx="247">
                  <c:v>6.8370610475540106E-2</c:v>
                </c:pt>
                <c:pt idx="248">
                  <c:v>6.7863352596759796E-2</c:v>
                </c:pt>
                <c:pt idx="249">
                  <c:v>6.7119166254997198E-2</c:v>
                </c:pt>
                <c:pt idx="250">
                  <c:v>6.7589543759822804E-2</c:v>
                </c:pt>
                <c:pt idx="251">
                  <c:v>6.75093159079551E-2</c:v>
                </c:pt>
                <c:pt idx="252">
                  <c:v>6.7864410579204504E-2</c:v>
                </c:pt>
                <c:pt idx="253">
                  <c:v>6.7649982869624994E-2</c:v>
                </c:pt>
                <c:pt idx="254">
                  <c:v>6.8805977702140794E-2</c:v>
                </c:pt>
                <c:pt idx="255">
                  <c:v>6.7442834377288804E-2</c:v>
                </c:pt>
                <c:pt idx="256">
                  <c:v>6.6692382097244193E-2</c:v>
                </c:pt>
                <c:pt idx="257">
                  <c:v>6.7472219467163003E-2</c:v>
                </c:pt>
                <c:pt idx="258">
                  <c:v>6.7771211266517598E-2</c:v>
                </c:pt>
                <c:pt idx="259">
                  <c:v>6.6818088293075506E-2</c:v>
                </c:pt>
                <c:pt idx="260">
                  <c:v>6.7623592913150704E-2</c:v>
                </c:pt>
                <c:pt idx="261">
                  <c:v>6.8342477083206093E-2</c:v>
                </c:pt>
                <c:pt idx="262">
                  <c:v>6.7251391708850805E-2</c:v>
                </c:pt>
                <c:pt idx="263">
                  <c:v>6.7450769245624501E-2</c:v>
                </c:pt>
                <c:pt idx="264">
                  <c:v>6.7194342613220201E-2</c:v>
                </c:pt>
                <c:pt idx="265">
                  <c:v>6.6412612795829704E-2</c:v>
                </c:pt>
                <c:pt idx="266">
                  <c:v>6.6849060356616904E-2</c:v>
                </c:pt>
                <c:pt idx="267">
                  <c:v>6.67472034692764E-2</c:v>
                </c:pt>
                <c:pt idx="268">
                  <c:v>6.6867925226688302E-2</c:v>
                </c:pt>
                <c:pt idx="269">
                  <c:v>6.6228762269019997E-2</c:v>
                </c:pt>
                <c:pt idx="270">
                  <c:v>6.6828757524490301E-2</c:v>
                </c:pt>
                <c:pt idx="271">
                  <c:v>6.66487365961074E-2</c:v>
                </c:pt>
                <c:pt idx="272">
                  <c:v>6.7599229514598805E-2</c:v>
                </c:pt>
                <c:pt idx="273">
                  <c:v>6.6603071987628895E-2</c:v>
                </c:pt>
                <c:pt idx="274">
                  <c:v>6.6397808492183602E-2</c:v>
                </c:pt>
                <c:pt idx="275">
                  <c:v>6.6597878932952798E-2</c:v>
                </c:pt>
                <c:pt idx="276">
                  <c:v>6.6981352865695898E-2</c:v>
                </c:pt>
                <c:pt idx="277">
                  <c:v>6.6732734441757202E-2</c:v>
                </c:pt>
                <c:pt idx="278">
                  <c:v>6.6646218299865695E-2</c:v>
                </c:pt>
                <c:pt idx="279">
                  <c:v>6.6631086170673301E-2</c:v>
                </c:pt>
                <c:pt idx="280">
                  <c:v>6.6912136971950503E-2</c:v>
                </c:pt>
                <c:pt idx="281">
                  <c:v>6.6967353224754306E-2</c:v>
                </c:pt>
                <c:pt idx="282">
                  <c:v>6.6467903554439503E-2</c:v>
                </c:pt>
                <c:pt idx="283">
                  <c:v>6.6542446613311698E-2</c:v>
                </c:pt>
                <c:pt idx="284">
                  <c:v>6.6666588187217699E-2</c:v>
                </c:pt>
                <c:pt idx="285">
                  <c:v>6.6614963114261599E-2</c:v>
                </c:pt>
                <c:pt idx="286">
                  <c:v>6.7141421139240196E-2</c:v>
                </c:pt>
                <c:pt idx="287">
                  <c:v>6.6234894096851293E-2</c:v>
                </c:pt>
                <c:pt idx="288">
                  <c:v>6.6505476832389804E-2</c:v>
                </c:pt>
                <c:pt idx="289">
                  <c:v>6.6864281892776406E-2</c:v>
                </c:pt>
                <c:pt idx="290">
                  <c:v>6.6559270024299594E-2</c:v>
                </c:pt>
                <c:pt idx="291">
                  <c:v>6.6447049379348699E-2</c:v>
                </c:pt>
                <c:pt idx="292">
                  <c:v>6.6482774913311005E-2</c:v>
                </c:pt>
                <c:pt idx="293">
                  <c:v>6.6974371671676594E-2</c:v>
                </c:pt>
                <c:pt idx="294">
                  <c:v>6.6479615867137895E-2</c:v>
                </c:pt>
                <c:pt idx="295">
                  <c:v>6.6646002233028398E-2</c:v>
                </c:pt>
                <c:pt idx="296">
                  <c:v>6.6362939774989999E-2</c:v>
                </c:pt>
                <c:pt idx="297">
                  <c:v>6.6721260547637898E-2</c:v>
                </c:pt>
                <c:pt idx="298">
                  <c:v>6.6314652562141405E-2</c:v>
                </c:pt>
                <c:pt idx="299">
                  <c:v>6.6789157688617706E-2</c:v>
                </c:pt>
                <c:pt idx="300">
                  <c:v>6.6650614142417894E-2</c:v>
                </c:pt>
                <c:pt idx="301">
                  <c:v>6.6130086779594394E-2</c:v>
                </c:pt>
                <c:pt idx="302">
                  <c:v>6.62112087011337E-2</c:v>
                </c:pt>
                <c:pt idx="303">
                  <c:v>6.63174018263816E-2</c:v>
                </c:pt>
                <c:pt idx="304">
                  <c:v>6.6773280501365606E-2</c:v>
                </c:pt>
                <c:pt idx="305">
                  <c:v>6.5982401371002197E-2</c:v>
                </c:pt>
                <c:pt idx="306">
                  <c:v>6.6627033054828602E-2</c:v>
                </c:pt>
                <c:pt idx="307">
                  <c:v>6.6202349960803902E-2</c:v>
                </c:pt>
                <c:pt idx="308">
                  <c:v>6.7139096558093997E-2</c:v>
                </c:pt>
                <c:pt idx="309">
                  <c:v>6.6487312316894503E-2</c:v>
                </c:pt>
                <c:pt idx="310">
                  <c:v>6.6859059035778004E-2</c:v>
                </c:pt>
                <c:pt idx="311">
                  <c:v>6.5643236041069003E-2</c:v>
                </c:pt>
                <c:pt idx="312">
                  <c:v>6.5800890326499897E-2</c:v>
                </c:pt>
                <c:pt idx="313">
                  <c:v>6.6267661750316606E-2</c:v>
                </c:pt>
                <c:pt idx="314">
                  <c:v>6.6382542252540505E-2</c:v>
                </c:pt>
                <c:pt idx="315">
                  <c:v>6.5970443189144107E-2</c:v>
                </c:pt>
                <c:pt idx="316">
                  <c:v>6.6576562821864999E-2</c:v>
                </c:pt>
                <c:pt idx="317">
                  <c:v>6.6746696829795796E-2</c:v>
                </c:pt>
                <c:pt idx="318">
                  <c:v>6.6583581268787301E-2</c:v>
                </c:pt>
                <c:pt idx="319">
                  <c:v>6.5238878130912697E-2</c:v>
                </c:pt>
                <c:pt idx="320">
                  <c:v>6.6396102309226906E-2</c:v>
                </c:pt>
                <c:pt idx="321">
                  <c:v>6.6548757255077307E-2</c:v>
                </c:pt>
                <c:pt idx="322">
                  <c:v>6.6333241760730702E-2</c:v>
                </c:pt>
                <c:pt idx="323">
                  <c:v>6.6081024706363595E-2</c:v>
                </c:pt>
                <c:pt idx="324">
                  <c:v>6.61900043487548E-2</c:v>
                </c:pt>
                <c:pt idx="325">
                  <c:v>6.7018374800681998E-2</c:v>
                </c:pt>
                <c:pt idx="326">
                  <c:v>6.5448470413684803E-2</c:v>
                </c:pt>
                <c:pt idx="327">
                  <c:v>6.5856575965881306E-2</c:v>
                </c:pt>
                <c:pt idx="328">
                  <c:v>6.6218614578247001E-2</c:v>
                </c:pt>
                <c:pt idx="329">
                  <c:v>6.5744802355766296E-2</c:v>
                </c:pt>
                <c:pt idx="330">
                  <c:v>6.5278463065624195E-2</c:v>
                </c:pt>
                <c:pt idx="331">
                  <c:v>6.6109605133533395E-2</c:v>
                </c:pt>
                <c:pt idx="332">
                  <c:v>6.6334553062915802E-2</c:v>
                </c:pt>
                <c:pt idx="333">
                  <c:v>6.6440172493457794E-2</c:v>
                </c:pt>
                <c:pt idx="334">
                  <c:v>6.5798923373222296E-2</c:v>
                </c:pt>
                <c:pt idx="335">
                  <c:v>6.5812259912490803E-2</c:v>
                </c:pt>
                <c:pt idx="336">
                  <c:v>6.5792433917522403E-2</c:v>
                </c:pt>
                <c:pt idx="337">
                  <c:v>6.60419762134552E-2</c:v>
                </c:pt>
                <c:pt idx="338">
                  <c:v>6.6183015704154899E-2</c:v>
                </c:pt>
                <c:pt idx="339">
                  <c:v>6.6297449171543094E-2</c:v>
                </c:pt>
                <c:pt idx="340">
                  <c:v>6.5663538873195607E-2</c:v>
                </c:pt>
                <c:pt idx="341">
                  <c:v>6.5053008496761294E-2</c:v>
                </c:pt>
                <c:pt idx="342">
                  <c:v>6.6904313862323705E-2</c:v>
                </c:pt>
                <c:pt idx="343">
                  <c:v>6.5723128616809803E-2</c:v>
                </c:pt>
                <c:pt idx="344">
                  <c:v>6.5641850233078003E-2</c:v>
                </c:pt>
                <c:pt idx="345">
                  <c:v>6.6388584673404694E-2</c:v>
                </c:pt>
                <c:pt idx="346">
                  <c:v>6.5838642418384496E-2</c:v>
                </c:pt>
                <c:pt idx="347">
                  <c:v>6.6053889691829598E-2</c:v>
                </c:pt>
                <c:pt idx="348">
                  <c:v>6.5744228661060305E-2</c:v>
                </c:pt>
                <c:pt idx="349">
                  <c:v>6.5937057137489305E-2</c:v>
                </c:pt>
                <c:pt idx="350">
                  <c:v>6.6092677414417197E-2</c:v>
                </c:pt>
                <c:pt idx="351">
                  <c:v>6.6016264259815202E-2</c:v>
                </c:pt>
                <c:pt idx="352">
                  <c:v>6.6250093281269004E-2</c:v>
                </c:pt>
                <c:pt idx="353">
                  <c:v>6.5873883664608002E-2</c:v>
                </c:pt>
                <c:pt idx="354">
                  <c:v>6.57979100942611E-2</c:v>
                </c:pt>
                <c:pt idx="355">
                  <c:v>6.6107124090194702E-2</c:v>
                </c:pt>
                <c:pt idx="356">
                  <c:v>6.5924003720283494E-2</c:v>
                </c:pt>
                <c:pt idx="357">
                  <c:v>6.6279850900173104E-2</c:v>
                </c:pt>
                <c:pt idx="358">
                  <c:v>6.5642803907394395E-2</c:v>
                </c:pt>
                <c:pt idx="359">
                  <c:v>6.5587520599365207E-2</c:v>
                </c:pt>
                <c:pt idx="360">
                  <c:v>6.6152773797511999E-2</c:v>
                </c:pt>
                <c:pt idx="361">
                  <c:v>6.5651312470436096E-2</c:v>
                </c:pt>
                <c:pt idx="362">
                  <c:v>6.5974518656730596E-2</c:v>
                </c:pt>
                <c:pt idx="363">
                  <c:v>6.5738238394260406E-2</c:v>
                </c:pt>
                <c:pt idx="364">
                  <c:v>6.6123217344284002E-2</c:v>
                </c:pt>
                <c:pt idx="365">
                  <c:v>6.5554887056350694E-2</c:v>
                </c:pt>
                <c:pt idx="366">
                  <c:v>6.5998815000057207E-2</c:v>
                </c:pt>
                <c:pt idx="367">
                  <c:v>6.6484913229942294E-2</c:v>
                </c:pt>
                <c:pt idx="368">
                  <c:v>6.5840542316436698E-2</c:v>
                </c:pt>
                <c:pt idx="369">
                  <c:v>6.5682634711265495E-2</c:v>
                </c:pt>
                <c:pt idx="370">
                  <c:v>6.5346919000148704E-2</c:v>
                </c:pt>
                <c:pt idx="371">
                  <c:v>6.5623834729194599E-2</c:v>
                </c:pt>
                <c:pt idx="372">
                  <c:v>6.6037781536579104E-2</c:v>
                </c:pt>
                <c:pt idx="373">
                  <c:v>6.5686911344528198E-2</c:v>
                </c:pt>
                <c:pt idx="374">
                  <c:v>6.5476313233375494E-2</c:v>
                </c:pt>
                <c:pt idx="375">
                  <c:v>6.5880760550498907E-2</c:v>
                </c:pt>
                <c:pt idx="376">
                  <c:v>6.5164841711521093E-2</c:v>
                </c:pt>
                <c:pt idx="377">
                  <c:v>6.6586390137672397E-2</c:v>
                </c:pt>
                <c:pt idx="378">
                  <c:v>6.5863281488418496E-2</c:v>
                </c:pt>
                <c:pt idx="379">
                  <c:v>6.5435223281383501E-2</c:v>
                </c:pt>
                <c:pt idx="380">
                  <c:v>6.4890235662460299E-2</c:v>
                </c:pt>
                <c:pt idx="381">
                  <c:v>6.5126642584800706E-2</c:v>
                </c:pt>
                <c:pt idx="382">
                  <c:v>6.5920442342758095E-2</c:v>
                </c:pt>
                <c:pt idx="383">
                  <c:v>6.54662996530532E-2</c:v>
                </c:pt>
                <c:pt idx="384">
                  <c:v>6.5221004188060705E-2</c:v>
                </c:pt>
                <c:pt idx="385">
                  <c:v>6.5771669149398804E-2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600-FF46-81EC-9401D6EB3693}"/>
            </c:ext>
          </c:extLst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val_loss</c:v>
                </c:pt>
              </c:strCache>
            </c:strRef>
          </c:tx>
          <c:spPr>
            <a:ln w="2540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工作表1!$A$2:$A$387</c:f>
              <c:numCache>
                <c:formatCode>General</c:formatCode>
                <c:ptCount val="38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</c:numCache>
            </c:numRef>
          </c:cat>
          <c:val>
            <c:numRef>
              <c:f>工作表1!$E$2:$E$387</c:f>
              <c:numCache>
                <c:formatCode>General</c:formatCode>
                <c:ptCount val="386"/>
                <c:pt idx="0">
                  <c:v>0.17615801095962499</c:v>
                </c:pt>
                <c:pt idx="1">
                  <c:v>0.15264807641506101</c:v>
                </c:pt>
                <c:pt idx="2">
                  <c:v>0.13743814826011599</c:v>
                </c:pt>
                <c:pt idx="3">
                  <c:v>0.134147018194198</c:v>
                </c:pt>
                <c:pt idx="4">
                  <c:v>0.13117536902427601</c:v>
                </c:pt>
                <c:pt idx="5">
                  <c:v>0.46389046311378401</c:v>
                </c:pt>
                <c:pt idx="6">
                  <c:v>0.12980140745639801</c:v>
                </c:pt>
                <c:pt idx="7">
                  <c:v>0.13637962937355</c:v>
                </c:pt>
                <c:pt idx="8">
                  <c:v>0.205068364739418</c:v>
                </c:pt>
                <c:pt idx="9">
                  <c:v>0.16459274291992099</c:v>
                </c:pt>
                <c:pt idx="10">
                  <c:v>0.132609292864799</c:v>
                </c:pt>
                <c:pt idx="11">
                  <c:v>0.13653804361820199</c:v>
                </c:pt>
                <c:pt idx="12">
                  <c:v>0.13331000506877899</c:v>
                </c:pt>
                <c:pt idx="13">
                  <c:v>0.12971727550029699</c:v>
                </c:pt>
                <c:pt idx="14">
                  <c:v>0.12706799805164301</c:v>
                </c:pt>
                <c:pt idx="15">
                  <c:v>0.124006539583206</c:v>
                </c:pt>
                <c:pt idx="16">
                  <c:v>0.121445327997207</c:v>
                </c:pt>
                <c:pt idx="17">
                  <c:v>0.11810289323329901</c:v>
                </c:pt>
                <c:pt idx="18">
                  <c:v>0.116082042455673</c:v>
                </c:pt>
                <c:pt idx="19">
                  <c:v>0.113438054919242</c:v>
                </c:pt>
                <c:pt idx="20">
                  <c:v>0.113424092531204</c:v>
                </c:pt>
                <c:pt idx="21">
                  <c:v>0.11269360035657799</c:v>
                </c:pt>
                <c:pt idx="22">
                  <c:v>0.11543504893779701</c:v>
                </c:pt>
                <c:pt idx="23">
                  <c:v>0.10945633053779601</c:v>
                </c:pt>
                <c:pt idx="24">
                  <c:v>0.11338438838720299</c:v>
                </c:pt>
                <c:pt idx="25">
                  <c:v>0.11060177534818599</c:v>
                </c:pt>
                <c:pt idx="26">
                  <c:v>0.11024722456932</c:v>
                </c:pt>
                <c:pt idx="27">
                  <c:v>0.109666623175144</c:v>
                </c:pt>
                <c:pt idx="28">
                  <c:v>0.111253201961517</c:v>
                </c:pt>
                <c:pt idx="29">
                  <c:v>0.109292782843112</c:v>
                </c:pt>
                <c:pt idx="30">
                  <c:v>0.100531056523323</c:v>
                </c:pt>
                <c:pt idx="31">
                  <c:v>0.10013510286808</c:v>
                </c:pt>
                <c:pt idx="32">
                  <c:v>0.100509263575077</c:v>
                </c:pt>
                <c:pt idx="33">
                  <c:v>0.103783600032329</c:v>
                </c:pt>
                <c:pt idx="34">
                  <c:v>9.9555008113384205E-2</c:v>
                </c:pt>
                <c:pt idx="35">
                  <c:v>9.9578671157359994E-2</c:v>
                </c:pt>
                <c:pt idx="36">
                  <c:v>9.6012488007545402E-2</c:v>
                </c:pt>
                <c:pt idx="37">
                  <c:v>0.10368886590003901</c:v>
                </c:pt>
                <c:pt idx="38">
                  <c:v>0.103749707341194</c:v>
                </c:pt>
                <c:pt idx="39">
                  <c:v>9.8353832960128701E-2</c:v>
                </c:pt>
                <c:pt idx="40">
                  <c:v>9.9114879965782096E-2</c:v>
                </c:pt>
                <c:pt idx="41">
                  <c:v>9.9173218011855996E-2</c:v>
                </c:pt>
                <c:pt idx="42">
                  <c:v>9.8615646362304604E-2</c:v>
                </c:pt>
                <c:pt idx="43">
                  <c:v>9.7375378012657096E-2</c:v>
                </c:pt>
                <c:pt idx="44">
                  <c:v>9.8723366856574998E-2</c:v>
                </c:pt>
                <c:pt idx="45">
                  <c:v>9.5067150890827096E-2</c:v>
                </c:pt>
                <c:pt idx="46">
                  <c:v>9.7236476838588701E-2</c:v>
                </c:pt>
                <c:pt idx="47">
                  <c:v>9.7757034003734505E-2</c:v>
                </c:pt>
                <c:pt idx="48">
                  <c:v>9.4956666231155396E-2</c:v>
                </c:pt>
                <c:pt idx="49">
                  <c:v>9.4092614948749501E-2</c:v>
                </c:pt>
                <c:pt idx="50">
                  <c:v>9.4840630888938904E-2</c:v>
                </c:pt>
                <c:pt idx="51">
                  <c:v>9.5381818711757604E-2</c:v>
                </c:pt>
                <c:pt idx="52">
                  <c:v>9.4403587281703893E-2</c:v>
                </c:pt>
                <c:pt idx="53">
                  <c:v>9.4495773315429604E-2</c:v>
                </c:pt>
                <c:pt idx="54">
                  <c:v>9.4334796071052496E-2</c:v>
                </c:pt>
                <c:pt idx="55">
                  <c:v>9.7434736788272802E-2</c:v>
                </c:pt>
                <c:pt idx="56">
                  <c:v>9.6423782408237402E-2</c:v>
                </c:pt>
                <c:pt idx="57">
                  <c:v>9.3003049492835999E-2</c:v>
                </c:pt>
                <c:pt idx="58">
                  <c:v>9.5738880336284596E-2</c:v>
                </c:pt>
                <c:pt idx="59">
                  <c:v>9.6354566514491993E-2</c:v>
                </c:pt>
                <c:pt idx="60">
                  <c:v>9.0224266052246094E-2</c:v>
                </c:pt>
                <c:pt idx="61">
                  <c:v>9.2731185257434803E-2</c:v>
                </c:pt>
                <c:pt idx="62">
                  <c:v>8.9390590786933899E-2</c:v>
                </c:pt>
                <c:pt idx="63">
                  <c:v>9.3447558581829002E-2</c:v>
                </c:pt>
                <c:pt idx="64">
                  <c:v>9.0079031884670202E-2</c:v>
                </c:pt>
                <c:pt idx="65">
                  <c:v>8.9492209255695301E-2</c:v>
                </c:pt>
                <c:pt idx="66">
                  <c:v>9.2772439122199998E-2</c:v>
                </c:pt>
                <c:pt idx="67">
                  <c:v>9.1482415795326205E-2</c:v>
                </c:pt>
                <c:pt idx="68">
                  <c:v>9.4134457409381797E-2</c:v>
                </c:pt>
                <c:pt idx="69">
                  <c:v>9.0952843427657998E-2</c:v>
                </c:pt>
                <c:pt idx="70">
                  <c:v>9.2183806002140004E-2</c:v>
                </c:pt>
                <c:pt idx="71">
                  <c:v>9.2733979225158594E-2</c:v>
                </c:pt>
                <c:pt idx="72">
                  <c:v>9.0023376047611195E-2</c:v>
                </c:pt>
                <c:pt idx="73">
                  <c:v>9.5088839530944796E-2</c:v>
                </c:pt>
                <c:pt idx="74">
                  <c:v>9.2304520308971405E-2</c:v>
                </c:pt>
                <c:pt idx="75">
                  <c:v>8.9516706764698001E-2</c:v>
                </c:pt>
                <c:pt idx="76">
                  <c:v>8.9374862611293696E-2</c:v>
                </c:pt>
                <c:pt idx="77">
                  <c:v>8.8080875575542394E-2</c:v>
                </c:pt>
                <c:pt idx="78">
                  <c:v>8.9470982551574693E-2</c:v>
                </c:pt>
                <c:pt idx="79">
                  <c:v>8.9574590325355502E-2</c:v>
                </c:pt>
                <c:pt idx="80">
                  <c:v>8.9291468262672397E-2</c:v>
                </c:pt>
                <c:pt idx="81">
                  <c:v>8.9531362056732094E-2</c:v>
                </c:pt>
                <c:pt idx="82">
                  <c:v>8.9657709002494798E-2</c:v>
                </c:pt>
                <c:pt idx="83">
                  <c:v>8.8943153619766194E-2</c:v>
                </c:pt>
                <c:pt idx="84">
                  <c:v>8.8647753000259399E-2</c:v>
                </c:pt>
                <c:pt idx="85">
                  <c:v>8.9625522494316101E-2</c:v>
                </c:pt>
                <c:pt idx="86">
                  <c:v>8.8691815733909607E-2</c:v>
                </c:pt>
                <c:pt idx="87">
                  <c:v>8.8518582284450503E-2</c:v>
                </c:pt>
                <c:pt idx="88">
                  <c:v>8.7356999516487094E-2</c:v>
                </c:pt>
                <c:pt idx="89">
                  <c:v>8.9885801076888996E-2</c:v>
                </c:pt>
                <c:pt idx="90">
                  <c:v>8.70973765850067E-2</c:v>
                </c:pt>
                <c:pt idx="91">
                  <c:v>9.0131290256976998E-2</c:v>
                </c:pt>
                <c:pt idx="92">
                  <c:v>8.8619880378246293E-2</c:v>
                </c:pt>
                <c:pt idx="93">
                  <c:v>8.5239030420780099E-2</c:v>
                </c:pt>
                <c:pt idx="94">
                  <c:v>8.5992418229579898E-2</c:v>
                </c:pt>
                <c:pt idx="95">
                  <c:v>8.5575796663761097E-2</c:v>
                </c:pt>
                <c:pt idx="96">
                  <c:v>8.7559282779693604E-2</c:v>
                </c:pt>
                <c:pt idx="97">
                  <c:v>8.5140280425548498E-2</c:v>
                </c:pt>
                <c:pt idx="98">
                  <c:v>8.7649419903755105E-2</c:v>
                </c:pt>
                <c:pt idx="99">
                  <c:v>8.7210260331630707E-2</c:v>
                </c:pt>
                <c:pt idx="100">
                  <c:v>8.6999893188476493E-2</c:v>
                </c:pt>
                <c:pt idx="101">
                  <c:v>8.4961101412773105E-2</c:v>
                </c:pt>
                <c:pt idx="102">
                  <c:v>8.5948556661605793E-2</c:v>
                </c:pt>
                <c:pt idx="103">
                  <c:v>8.3786986768245697E-2</c:v>
                </c:pt>
                <c:pt idx="104">
                  <c:v>8.7985336780548096E-2</c:v>
                </c:pt>
                <c:pt idx="105">
                  <c:v>8.5141114890575395E-2</c:v>
                </c:pt>
                <c:pt idx="106">
                  <c:v>8.7175406515598297E-2</c:v>
                </c:pt>
                <c:pt idx="107">
                  <c:v>8.8155627250671303E-2</c:v>
                </c:pt>
                <c:pt idx="108">
                  <c:v>8.6445741355419103E-2</c:v>
                </c:pt>
                <c:pt idx="109">
                  <c:v>8.6930625140666906E-2</c:v>
                </c:pt>
                <c:pt idx="110">
                  <c:v>8.3818696439266205E-2</c:v>
                </c:pt>
                <c:pt idx="111">
                  <c:v>8.6959600448608398E-2</c:v>
                </c:pt>
                <c:pt idx="112">
                  <c:v>8.4249667823314597E-2</c:v>
                </c:pt>
                <c:pt idx="113">
                  <c:v>8.7009496986865997E-2</c:v>
                </c:pt>
                <c:pt idx="114">
                  <c:v>8.5979551076888996E-2</c:v>
                </c:pt>
                <c:pt idx="115">
                  <c:v>8.3716578781604697E-2</c:v>
                </c:pt>
                <c:pt idx="116">
                  <c:v>8.5997715592384297E-2</c:v>
                </c:pt>
                <c:pt idx="117">
                  <c:v>8.62007737159729E-2</c:v>
                </c:pt>
                <c:pt idx="118">
                  <c:v>8.6127340793609605E-2</c:v>
                </c:pt>
                <c:pt idx="119">
                  <c:v>8.5184969007968903E-2</c:v>
                </c:pt>
                <c:pt idx="120">
                  <c:v>8.5702404379844596E-2</c:v>
                </c:pt>
                <c:pt idx="121">
                  <c:v>8.7197527289390495E-2</c:v>
                </c:pt>
                <c:pt idx="122">
                  <c:v>8.6393840610980904E-2</c:v>
                </c:pt>
                <c:pt idx="123">
                  <c:v>8.5525073111057198E-2</c:v>
                </c:pt>
                <c:pt idx="124">
                  <c:v>8.6250036954879705E-2</c:v>
                </c:pt>
                <c:pt idx="125">
                  <c:v>8.3459421992301899E-2</c:v>
                </c:pt>
                <c:pt idx="126">
                  <c:v>8.3718515932559898E-2</c:v>
                </c:pt>
                <c:pt idx="127">
                  <c:v>8.5321798920631395E-2</c:v>
                </c:pt>
                <c:pt idx="128">
                  <c:v>8.4165364503860404E-2</c:v>
                </c:pt>
                <c:pt idx="129">
                  <c:v>8.3741784095764105E-2</c:v>
                </c:pt>
                <c:pt idx="130">
                  <c:v>8.5270941257476807E-2</c:v>
                </c:pt>
                <c:pt idx="131">
                  <c:v>8.2270458340644795E-2</c:v>
                </c:pt>
                <c:pt idx="132">
                  <c:v>8.6781531572341905E-2</c:v>
                </c:pt>
                <c:pt idx="133">
                  <c:v>8.46394672989845E-2</c:v>
                </c:pt>
                <c:pt idx="134">
                  <c:v>8.42019468545913E-2</c:v>
                </c:pt>
                <c:pt idx="135">
                  <c:v>8.4774412214755998E-2</c:v>
                </c:pt>
                <c:pt idx="136">
                  <c:v>8.6995661258697496E-2</c:v>
                </c:pt>
                <c:pt idx="137">
                  <c:v>8.3862371742725303E-2</c:v>
                </c:pt>
                <c:pt idx="138">
                  <c:v>8.3399154245853396E-2</c:v>
                </c:pt>
                <c:pt idx="139">
                  <c:v>8.3905048668384496E-2</c:v>
                </c:pt>
                <c:pt idx="140">
                  <c:v>8.6363382637500694E-2</c:v>
                </c:pt>
                <c:pt idx="141">
                  <c:v>8.4260948002338396E-2</c:v>
                </c:pt>
                <c:pt idx="142">
                  <c:v>8.3132818341255105E-2</c:v>
                </c:pt>
                <c:pt idx="143">
                  <c:v>8.4316015243530204E-2</c:v>
                </c:pt>
                <c:pt idx="144">
                  <c:v>8.5894130170345306E-2</c:v>
                </c:pt>
                <c:pt idx="145">
                  <c:v>8.3675727248191806E-2</c:v>
                </c:pt>
                <c:pt idx="146">
                  <c:v>8.6420513689517905E-2</c:v>
                </c:pt>
                <c:pt idx="147">
                  <c:v>8.3259053528308799E-2</c:v>
                </c:pt>
                <c:pt idx="148">
                  <c:v>8.57659205794334E-2</c:v>
                </c:pt>
                <c:pt idx="149">
                  <c:v>8.6467765271663596E-2</c:v>
                </c:pt>
                <c:pt idx="150">
                  <c:v>8.0877058207988697E-2</c:v>
                </c:pt>
                <c:pt idx="151">
                  <c:v>8.4468901157379095E-2</c:v>
                </c:pt>
                <c:pt idx="152">
                  <c:v>8.40115770697593E-2</c:v>
                </c:pt>
                <c:pt idx="153">
                  <c:v>8.3202853798866203E-2</c:v>
                </c:pt>
                <c:pt idx="154">
                  <c:v>8.4013670682907104E-2</c:v>
                </c:pt>
                <c:pt idx="155">
                  <c:v>8.3703540265560095E-2</c:v>
                </c:pt>
                <c:pt idx="156">
                  <c:v>8.4190391004085499E-2</c:v>
                </c:pt>
                <c:pt idx="157">
                  <c:v>8.0957658588886205E-2</c:v>
                </c:pt>
                <c:pt idx="158">
                  <c:v>8.3099968731403295E-2</c:v>
                </c:pt>
                <c:pt idx="159">
                  <c:v>8.4926843643188393E-2</c:v>
                </c:pt>
                <c:pt idx="160">
                  <c:v>8.3697400987148202E-2</c:v>
                </c:pt>
                <c:pt idx="161">
                  <c:v>8.2190573215484605E-2</c:v>
                </c:pt>
                <c:pt idx="162">
                  <c:v>8.3721667528152396E-2</c:v>
                </c:pt>
                <c:pt idx="163">
                  <c:v>8.4430076181888497E-2</c:v>
                </c:pt>
                <c:pt idx="164">
                  <c:v>8.1272460520267403E-2</c:v>
                </c:pt>
                <c:pt idx="165">
                  <c:v>8.3936311304569203E-2</c:v>
                </c:pt>
                <c:pt idx="166">
                  <c:v>8.10077413916587E-2</c:v>
                </c:pt>
                <c:pt idx="167">
                  <c:v>8.1581510603427804E-2</c:v>
                </c:pt>
                <c:pt idx="168">
                  <c:v>8.4156282246112796E-2</c:v>
                </c:pt>
                <c:pt idx="169">
                  <c:v>8.3275340497493702E-2</c:v>
                </c:pt>
                <c:pt idx="170">
                  <c:v>8.3219565451145103E-2</c:v>
                </c:pt>
                <c:pt idx="171">
                  <c:v>8.2525245845317799E-2</c:v>
                </c:pt>
                <c:pt idx="172">
                  <c:v>8.3742253482341697E-2</c:v>
                </c:pt>
                <c:pt idx="173">
                  <c:v>8.3542242646217305E-2</c:v>
                </c:pt>
                <c:pt idx="174">
                  <c:v>8.4699444472789695E-2</c:v>
                </c:pt>
                <c:pt idx="175">
                  <c:v>8.3475120365619604E-2</c:v>
                </c:pt>
                <c:pt idx="176">
                  <c:v>8.4600500762462602E-2</c:v>
                </c:pt>
                <c:pt idx="177">
                  <c:v>8.4668606519699097E-2</c:v>
                </c:pt>
                <c:pt idx="178">
                  <c:v>8.4511131048202501E-2</c:v>
                </c:pt>
                <c:pt idx="179">
                  <c:v>8.3638668060302707E-2</c:v>
                </c:pt>
                <c:pt idx="180">
                  <c:v>8.3519294857978807E-2</c:v>
                </c:pt>
                <c:pt idx="181">
                  <c:v>7.9723075032234095E-2</c:v>
                </c:pt>
                <c:pt idx="182">
                  <c:v>8.1367410719394601E-2</c:v>
                </c:pt>
                <c:pt idx="183">
                  <c:v>8.3783425390720298E-2</c:v>
                </c:pt>
                <c:pt idx="184">
                  <c:v>8.2508586347103105E-2</c:v>
                </c:pt>
                <c:pt idx="185">
                  <c:v>8.3995856344699804E-2</c:v>
                </c:pt>
                <c:pt idx="186">
                  <c:v>8.2792222499847398E-2</c:v>
                </c:pt>
                <c:pt idx="187">
                  <c:v>8.1616602838039398E-2</c:v>
                </c:pt>
                <c:pt idx="188">
                  <c:v>8.3744890987872994E-2</c:v>
                </c:pt>
                <c:pt idx="189">
                  <c:v>8.1979334354400593E-2</c:v>
                </c:pt>
                <c:pt idx="190">
                  <c:v>8.4617726504802704E-2</c:v>
                </c:pt>
                <c:pt idx="191">
                  <c:v>8.1775985658168696E-2</c:v>
                </c:pt>
                <c:pt idx="192">
                  <c:v>8.3846352994441903E-2</c:v>
                </c:pt>
                <c:pt idx="193">
                  <c:v>8.3476312458515098E-2</c:v>
                </c:pt>
                <c:pt idx="194">
                  <c:v>8.24880450963974E-2</c:v>
                </c:pt>
                <c:pt idx="195">
                  <c:v>7.9001486301422105E-2</c:v>
                </c:pt>
                <c:pt idx="196">
                  <c:v>8.5176452994346605E-2</c:v>
                </c:pt>
                <c:pt idx="197">
                  <c:v>8.2902371883392306E-2</c:v>
                </c:pt>
                <c:pt idx="198">
                  <c:v>8.0435261130332905E-2</c:v>
                </c:pt>
                <c:pt idx="199">
                  <c:v>8.3295181393623297E-2</c:v>
                </c:pt>
                <c:pt idx="200">
                  <c:v>8.1992909312248202E-2</c:v>
                </c:pt>
                <c:pt idx="201">
                  <c:v>8.2727588713169098E-2</c:v>
                </c:pt>
                <c:pt idx="202">
                  <c:v>8.4990814328193595E-2</c:v>
                </c:pt>
                <c:pt idx="203">
                  <c:v>8.1654846668243394E-2</c:v>
                </c:pt>
                <c:pt idx="204">
                  <c:v>8.2856848835945102E-2</c:v>
                </c:pt>
                <c:pt idx="205">
                  <c:v>8.2194469869136796E-2</c:v>
                </c:pt>
                <c:pt idx="206">
                  <c:v>8.0823965370655004E-2</c:v>
                </c:pt>
                <c:pt idx="207">
                  <c:v>8.1204473972320501E-2</c:v>
                </c:pt>
                <c:pt idx="208">
                  <c:v>8.2948744297027505E-2</c:v>
                </c:pt>
                <c:pt idx="209">
                  <c:v>8.3502002060413305E-2</c:v>
                </c:pt>
                <c:pt idx="210">
                  <c:v>8.13751220703125E-2</c:v>
                </c:pt>
                <c:pt idx="211">
                  <c:v>7.9946644604206002E-2</c:v>
                </c:pt>
                <c:pt idx="212">
                  <c:v>8.1797473132610293E-2</c:v>
                </c:pt>
                <c:pt idx="213">
                  <c:v>8.1566445529460893E-2</c:v>
                </c:pt>
                <c:pt idx="214">
                  <c:v>8.1381782889366094E-2</c:v>
                </c:pt>
                <c:pt idx="215">
                  <c:v>8.2596875727176597E-2</c:v>
                </c:pt>
                <c:pt idx="216">
                  <c:v>8.4226831793785095E-2</c:v>
                </c:pt>
                <c:pt idx="217">
                  <c:v>8.1560023128986303E-2</c:v>
                </c:pt>
                <c:pt idx="218">
                  <c:v>8.1330254673957797E-2</c:v>
                </c:pt>
                <c:pt idx="219">
                  <c:v>8.05260315537452E-2</c:v>
                </c:pt>
                <c:pt idx="220">
                  <c:v>8.2961082458496094E-2</c:v>
                </c:pt>
                <c:pt idx="221">
                  <c:v>8.2936167716979897E-2</c:v>
                </c:pt>
                <c:pt idx="222">
                  <c:v>8.1995621323585496E-2</c:v>
                </c:pt>
                <c:pt idx="223">
                  <c:v>8.2066342234611497E-2</c:v>
                </c:pt>
                <c:pt idx="224">
                  <c:v>8.2499906420707703E-2</c:v>
                </c:pt>
                <c:pt idx="225">
                  <c:v>8.21792036294937E-2</c:v>
                </c:pt>
                <c:pt idx="226">
                  <c:v>8.1478044390678406E-2</c:v>
                </c:pt>
                <c:pt idx="227">
                  <c:v>8.1201724708080195E-2</c:v>
                </c:pt>
                <c:pt idx="228">
                  <c:v>8.2707285881042397E-2</c:v>
                </c:pt>
                <c:pt idx="229">
                  <c:v>8.1766687333583804E-2</c:v>
                </c:pt>
                <c:pt idx="230">
                  <c:v>8.1873513758182498E-2</c:v>
                </c:pt>
                <c:pt idx="231">
                  <c:v>8.4805965423583901E-2</c:v>
                </c:pt>
                <c:pt idx="232">
                  <c:v>8.39684307575225E-2</c:v>
                </c:pt>
                <c:pt idx="233">
                  <c:v>8.4978401660919106E-2</c:v>
                </c:pt>
                <c:pt idx="234">
                  <c:v>8.0387331545352894E-2</c:v>
                </c:pt>
                <c:pt idx="235">
                  <c:v>8.2312397658824907E-2</c:v>
                </c:pt>
                <c:pt idx="236">
                  <c:v>8.2591101527213995E-2</c:v>
                </c:pt>
                <c:pt idx="237">
                  <c:v>8.1377007067203494E-2</c:v>
                </c:pt>
                <c:pt idx="238">
                  <c:v>8.2528322935104301E-2</c:v>
                </c:pt>
                <c:pt idx="239">
                  <c:v>8.0311030149459797E-2</c:v>
                </c:pt>
                <c:pt idx="240">
                  <c:v>8.3580262959003407E-2</c:v>
                </c:pt>
                <c:pt idx="241">
                  <c:v>8.4728151559829698E-2</c:v>
                </c:pt>
                <c:pt idx="242">
                  <c:v>8.4400944411754594E-2</c:v>
                </c:pt>
                <c:pt idx="243">
                  <c:v>8.1618122756481101E-2</c:v>
                </c:pt>
                <c:pt idx="244">
                  <c:v>7.9893626272678306E-2</c:v>
                </c:pt>
                <c:pt idx="245">
                  <c:v>8.3045057952403994E-2</c:v>
                </c:pt>
                <c:pt idx="246">
                  <c:v>8.4086820483207703E-2</c:v>
                </c:pt>
                <c:pt idx="247">
                  <c:v>8.2327052950859E-2</c:v>
                </c:pt>
                <c:pt idx="248">
                  <c:v>8.2913480699062306E-2</c:v>
                </c:pt>
                <c:pt idx="249">
                  <c:v>8.1394925713539096E-2</c:v>
                </c:pt>
                <c:pt idx="250">
                  <c:v>8.2225047051906502E-2</c:v>
                </c:pt>
                <c:pt idx="251">
                  <c:v>8.2526162266731207E-2</c:v>
                </c:pt>
                <c:pt idx="252">
                  <c:v>8.2257896661758395E-2</c:v>
                </c:pt>
                <c:pt idx="253">
                  <c:v>8.2384683191776206E-2</c:v>
                </c:pt>
                <c:pt idx="254">
                  <c:v>8.2654535770416204E-2</c:v>
                </c:pt>
                <c:pt idx="255">
                  <c:v>8.2144334912300096E-2</c:v>
                </c:pt>
                <c:pt idx="256">
                  <c:v>8.3275772631168296E-2</c:v>
                </c:pt>
                <c:pt idx="257">
                  <c:v>8.1920020282268496E-2</c:v>
                </c:pt>
                <c:pt idx="258">
                  <c:v>8.3138786256313296E-2</c:v>
                </c:pt>
                <c:pt idx="259">
                  <c:v>8.2858160138130105E-2</c:v>
                </c:pt>
                <c:pt idx="260">
                  <c:v>8.4108531475067097E-2</c:v>
                </c:pt>
                <c:pt idx="261">
                  <c:v>8.2925155758857699E-2</c:v>
                </c:pt>
                <c:pt idx="262">
                  <c:v>8.06605219841003E-2</c:v>
                </c:pt>
                <c:pt idx="263">
                  <c:v>8.27301144599914E-2</c:v>
                </c:pt>
                <c:pt idx="264">
                  <c:v>8.3248294889926897E-2</c:v>
                </c:pt>
                <c:pt idx="265">
                  <c:v>8.0654382705688393E-2</c:v>
                </c:pt>
                <c:pt idx="266">
                  <c:v>8.0915100872516604E-2</c:v>
                </c:pt>
                <c:pt idx="267">
                  <c:v>8.3818726241588495E-2</c:v>
                </c:pt>
                <c:pt idx="268">
                  <c:v>8.2455344498157501E-2</c:v>
                </c:pt>
                <c:pt idx="269">
                  <c:v>8.1701993942260701E-2</c:v>
                </c:pt>
                <c:pt idx="270">
                  <c:v>8.3900153636932304E-2</c:v>
                </c:pt>
                <c:pt idx="271">
                  <c:v>8.2347273826599093E-2</c:v>
                </c:pt>
                <c:pt idx="272">
                  <c:v>8.2986570894718101E-2</c:v>
                </c:pt>
                <c:pt idx="273">
                  <c:v>8.2011364400386796E-2</c:v>
                </c:pt>
                <c:pt idx="274">
                  <c:v>8.1872925162315299E-2</c:v>
                </c:pt>
                <c:pt idx="275">
                  <c:v>8.2930333912372506E-2</c:v>
                </c:pt>
                <c:pt idx="276">
                  <c:v>8.1447504460811601E-2</c:v>
                </c:pt>
                <c:pt idx="277">
                  <c:v>8.3291389048099504E-2</c:v>
                </c:pt>
                <c:pt idx="278">
                  <c:v>8.2517094910144806E-2</c:v>
                </c:pt>
                <c:pt idx="279">
                  <c:v>8.2414209842681801E-2</c:v>
                </c:pt>
                <c:pt idx="280">
                  <c:v>8.2534648478031103E-2</c:v>
                </c:pt>
                <c:pt idx="281">
                  <c:v>8.3485975861549294E-2</c:v>
                </c:pt>
                <c:pt idx="282">
                  <c:v>8.2859478890895802E-2</c:v>
                </c:pt>
                <c:pt idx="283">
                  <c:v>8.2374006509780801E-2</c:v>
                </c:pt>
                <c:pt idx="284">
                  <c:v>8.1189639866351998E-2</c:v>
                </c:pt>
                <c:pt idx="285">
                  <c:v>8.2983754575252505E-2</c:v>
                </c:pt>
                <c:pt idx="286">
                  <c:v>8.3317101001739502E-2</c:v>
                </c:pt>
                <c:pt idx="287">
                  <c:v>8.2676313817500999E-2</c:v>
                </c:pt>
                <c:pt idx="288">
                  <c:v>8.39375630021095E-2</c:v>
                </c:pt>
                <c:pt idx="289">
                  <c:v>8.1071227788925102E-2</c:v>
                </c:pt>
                <c:pt idx="290">
                  <c:v>8.4488712251186301E-2</c:v>
                </c:pt>
                <c:pt idx="291">
                  <c:v>8.0727219581604004E-2</c:v>
                </c:pt>
                <c:pt idx="292">
                  <c:v>8.5257150232791901E-2</c:v>
                </c:pt>
                <c:pt idx="293">
                  <c:v>8.1119455397129003E-2</c:v>
                </c:pt>
                <c:pt idx="294">
                  <c:v>8.1182792782783494E-2</c:v>
                </c:pt>
                <c:pt idx="295">
                  <c:v>8.1947602331638295E-2</c:v>
                </c:pt>
                <c:pt idx="296">
                  <c:v>8.0476291477680206E-2</c:v>
                </c:pt>
                <c:pt idx="297">
                  <c:v>8.1046283245086601E-2</c:v>
                </c:pt>
                <c:pt idx="298">
                  <c:v>8.0323226749897003E-2</c:v>
                </c:pt>
                <c:pt idx="299">
                  <c:v>8.0376699566841098E-2</c:v>
                </c:pt>
                <c:pt idx="300">
                  <c:v>8.0837152898311601E-2</c:v>
                </c:pt>
                <c:pt idx="301">
                  <c:v>8.3944849669933305E-2</c:v>
                </c:pt>
                <c:pt idx="302">
                  <c:v>8.43956768512725E-2</c:v>
                </c:pt>
                <c:pt idx="303">
                  <c:v>8.2365296781062997E-2</c:v>
                </c:pt>
                <c:pt idx="304">
                  <c:v>8.5791341960430104E-2</c:v>
                </c:pt>
                <c:pt idx="305">
                  <c:v>8.2095623016357394E-2</c:v>
                </c:pt>
                <c:pt idx="306">
                  <c:v>8.0165050923824296E-2</c:v>
                </c:pt>
                <c:pt idx="307">
                  <c:v>8.2329384982585893E-2</c:v>
                </c:pt>
                <c:pt idx="308">
                  <c:v>8.3053819835186005E-2</c:v>
                </c:pt>
                <c:pt idx="309">
                  <c:v>8.17570760846138E-2</c:v>
                </c:pt>
                <c:pt idx="310">
                  <c:v>8.1607766449451405E-2</c:v>
                </c:pt>
                <c:pt idx="311">
                  <c:v>8.2746818661689703E-2</c:v>
                </c:pt>
                <c:pt idx="312">
                  <c:v>8.3128795027732794E-2</c:v>
                </c:pt>
                <c:pt idx="313">
                  <c:v>8.3560213446617099E-2</c:v>
                </c:pt>
                <c:pt idx="314">
                  <c:v>8.3846144378185203E-2</c:v>
                </c:pt>
                <c:pt idx="315">
                  <c:v>8.2062698900699602E-2</c:v>
                </c:pt>
                <c:pt idx="316">
                  <c:v>8.2084544003009796E-2</c:v>
                </c:pt>
                <c:pt idx="317">
                  <c:v>8.4315836429595906E-2</c:v>
                </c:pt>
                <c:pt idx="318">
                  <c:v>8.2510545849800096E-2</c:v>
                </c:pt>
                <c:pt idx="319">
                  <c:v>8.2964278757572105E-2</c:v>
                </c:pt>
                <c:pt idx="320">
                  <c:v>8.24094712734222E-2</c:v>
                </c:pt>
                <c:pt idx="321">
                  <c:v>8.3916023373603807E-2</c:v>
                </c:pt>
                <c:pt idx="322">
                  <c:v>8.3879187703132602E-2</c:v>
                </c:pt>
                <c:pt idx="323">
                  <c:v>8.4892794489860507E-2</c:v>
                </c:pt>
                <c:pt idx="324">
                  <c:v>8.1962704658508301E-2</c:v>
                </c:pt>
                <c:pt idx="325">
                  <c:v>8.3183594048023196E-2</c:v>
                </c:pt>
                <c:pt idx="326">
                  <c:v>8.1502415239810902E-2</c:v>
                </c:pt>
                <c:pt idx="327">
                  <c:v>8.4430925548076602E-2</c:v>
                </c:pt>
                <c:pt idx="328">
                  <c:v>8.2385830581188202E-2</c:v>
                </c:pt>
                <c:pt idx="329">
                  <c:v>8.2720741629600497E-2</c:v>
                </c:pt>
                <c:pt idx="330">
                  <c:v>7.9089500010013497E-2</c:v>
                </c:pt>
                <c:pt idx="331">
                  <c:v>8.1650391221046406E-2</c:v>
                </c:pt>
                <c:pt idx="332">
                  <c:v>8.1321910023689201E-2</c:v>
                </c:pt>
                <c:pt idx="333">
                  <c:v>8.2971356809139196E-2</c:v>
                </c:pt>
                <c:pt idx="334">
                  <c:v>8.1665448844432803E-2</c:v>
                </c:pt>
                <c:pt idx="335">
                  <c:v>8.6335167288780199E-2</c:v>
                </c:pt>
                <c:pt idx="336">
                  <c:v>8.1393420696258503E-2</c:v>
                </c:pt>
                <c:pt idx="337">
                  <c:v>8.2622684538364397E-2</c:v>
                </c:pt>
                <c:pt idx="338">
                  <c:v>8.2270525395870195E-2</c:v>
                </c:pt>
                <c:pt idx="339">
                  <c:v>8.1479683518409701E-2</c:v>
                </c:pt>
                <c:pt idx="340">
                  <c:v>8.4102146327495506E-2</c:v>
                </c:pt>
                <c:pt idx="341">
                  <c:v>8.0256752669811193E-2</c:v>
                </c:pt>
                <c:pt idx="342">
                  <c:v>7.96815380454063E-2</c:v>
                </c:pt>
                <c:pt idx="343">
                  <c:v>8.2803353667259202E-2</c:v>
                </c:pt>
                <c:pt idx="344">
                  <c:v>8.4021463990211404E-2</c:v>
                </c:pt>
                <c:pt idx="345">
                  <c:v>8.3048693835735293E-2</c:v>
                </c:pt>
                <c:pt idx="346">
                  <c:v>8.25047567486763E-2</c:v>
                </c:pt>
                <c:pt idx="347">
                  <c:v>8.0987200140952995E-2</c:v>
                </c:pt>
                <c:pt idx="348">
                  <c:v>8.3453014492988503E-2</c:v>
                </c:pt>
                <c:pt idx="349">
                  <c:v>8.5516966879367801E-2</c:v>
                </c:pt>
                <c:pt idx="350">
                  <c:v>8.18511918187141E-2</c:v>
                </c:pt>
                <c:pt idx="351">
                  <c:v>8.2545056939125006E-2</c:v>
                </c:pt>
                <c:pt idx="352">
                  <c:v>8.2626707851886694E-2</c:v>
                </c:pt>
                <c:pt idx="353">
                  <c:v>8.22425261139869E-2</c:v>
                </c:pt>
                <c:pt idx="354">
                  <c:v>8.3787046372890403E-2</c:v>
                </c:pt>
                <c:pt idx="355">
                  <c:v>8.1921629607677404E-2</c:v>
                </c:pt>
                <c:pt idx="356">
                  <c:v>8.24192985892295E-2</c:v>
                </c:pt>
                <c:pt idx="357">
                  <c:v>8.4442116320133195E-2</c:v>
                </c:pt>
                <c:pt idx="358">
                  <c:v>8.1593126058578394E-2</c:v>
                </c:pt>
                <c:pt idx="359">
                  <c:v>8.2373209297656999E-2</c:v>
                </c:pt>
                <c:pt idx="360">
                  <c:v>8.5725925862789099E-2</c:v>
                </c:pt>
                <c:pt idx="361">
                  <c:v>8.27520862221717E-2</c:v>
                </c:pt>
                <c:pt idx="362">
                  <c:v>8.4303811192512498E-2</c:v>
                </c:pt>
                <c:pt idx="363">
                  <c:v>8.0807887017726898E-2</c:v>
                </c:pt>
                <c:pt idx="364">
                  <c:v>8.0225795507431003E-2</c:v>
                </c:pt>
                <c:pt idx="365">
                  <c:v>8.3876453340053503E-2</c:v>
                </c:pt>
                <c:pt idx="366">
                  <c:v>8.4509134292602497E-2</c:v>
                </c:pt>
                <c:pt idx="367">
                  <c:v>8.2840465009212494E-2</c:v>
                </c:pt>
                <c:pt idx="368">
                  <c:v>8.4099352359771701E-2</c:v>
                </c:pt>
                <c:pt idx="369">
                  <c:v>8.2634121179580605E-2</c:v>
                </c:pt>
                <c:pt idx="370">
                  <c:v>8.1665292382240295E-2</c:v>
                </c:pt>
                <c:pt idx="371">
                  <c:v>8.2173950970172799E-2</c:v>
                </c:pt>
                <c:pt idx="372">
                  <c:v>8.08445289731025E-2</c:v>
                </c:pt>
                <c:pt idx="373">
                  <c:v>8.3606489002704606E-2</c:v>
                </c:pt>
                <c:pt idx="374">
                  <c:v>8.3563543856143896E-2</c:v>
                </c:pt>
                <c:pt idx="375">
                  <c:v>8.16472247242927E-2</c:v>
                </c:pt>
                <c:pt idx="376">
                  <c:v>8.3383798599243095E-2</c:v>
                </c:pt>
                <c:pt idx="377">
                  <c:v>8.3641670644283295E-2</c:v>
                </c:pt>
                <c:pt idx="378">
                  <c:v>8.1690818071365301E-2</c:v>
                </c:pt>
                <c:pt idx="379">
                  <c:v>8.4603816270828205E-2</c:v>
                </c:pt>
                <c:pt idx="380">
                  <c:v>8.1965692341327598E-2</c:v>
                </c:pt>
                <c:pt idx="381">
                  <c:v>8.3585314452648093E-2</c:v>
                </c:pt>
                <c:pt idx="382">
                  <c:v>8.2170329988002694E-2</c:v>
                </c:pt>
                <c:pt idx="383">
                  <c:v>8.2207858562469399E-2</c:v>
                </c:pt>
                <c:pt idx="384">
                  <c:v>8.3285823464393602E-2</c:v>
                </c:pt>
                <c:pt idx="385">
                  <c:v>8.2853741943836198E-2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600-FF46-81EC-9401D6EB36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3126303"/>
        <c:axId val="2086226239"/>
      </c:lineChart>
      <c:catAx>
        <c:axId val="20817585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081760191"/>
        <c:crosses val="autoZero"/>
        <c:auto val="1"/>
        <c:lblAlgn val="ctr"/>
        <c:lblOffset val="100"/>
        <c:noMultiLvlLbl val="0"/>
      </c:catAx>
      <c:valAx>
        <c:axId val="2081760191"/>
        <c:scaling>
          <c:orientation val="minMax"/>
          <c:min val="0.5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081758511"/>
        <c:crosses val="autoZero"/>
        <c:crossBetween val="between"/>
      </c:valAx>
      <c:valAx>
        <c:axId val="2086226239"/>
        <c:scaling>
          <c:orientation val="minMax"/>
          <c:max val="0.70000000000000007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063126303"/>
        <c:crosses val="max"/>
        <c:crossBetween val="between"/>
      </c:valAx>
      <c:catAx>
        <c:axId val="206312630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8622623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/>
              <a:t>Top-1</a:t>
            </a:r>
            <a:r>
              <a:rPr lang="en-US" altLang="zh-TW" baseline="0" dirty="0"/>
              <a:t> Accuracy</a:t>
            </a:r>
            <a:endParaRPr lang="zh-TW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Bicubic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工作表1!$A$2:$A$3</c:f>
              <c:strCache>
                <c:ptCount val="2"/>
                <c:pt idx="0">
                  <c:v>2X</c:v>
                </c:pt>
                <c:pt idx="1">
                  <c:v>4X</c:v>
                </c:pt>
              </c:strCache>
            </c:strRef>
          </c:cat>
          <c:val>
            <c:numRef>
              <c:f>工作表1!$B$2:$B$3</c:f>
              <c:numCache>
                <c:formatCode>0.00%</c:formatCode>
                <c:ptCount val="2"/>
                <c:pt idx="0">
                  <c:v>0.76690000000000003</c:v>
                </c:pt>
                <c:pt idx="1">
                  <c:v>0.3851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92-124B-A34A-3125C5418307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SR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工作表1!$A$2:$A$3</c:f>
              <c:strCache>
                <c:ptCount val="2"/>
                <c:pt idx="0">
                  <c:v>2X</c:v>
                </c:pt>
                <c:pt idx="1">
                  <c:v>4X</c:v>
                </c:pt>
              </c:strCache>
            </c:strRef>
          </c:cat>
          <c:val>
            <c:numRef>
              <c:f>工作表1!$C$2:$C$3</c:f>
              <c:numCache>
                <c:formatCode>0.00%</c:formatCode>
                <c:ptCount val="2"/>
                <c:pt idx="0">
                  <c:v>0.77010000000000001</c:v>
                </c:pt>
                <c:pt idx="1">
                  <c:v>0.32440000000000002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92-124B-A34A-3125C5418307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DividedSR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工作表1!$A$2:$A$3</c:f>
              <c:strCache>
                <c:ptCount val="2"/>
                <c:pt idx="0">
                  <c:v>2X</c:v>
                </c:pt>
                <c:pt idx="1">
                  <c:v>4X</c:v>
                </c:pt>
              </c:strCache>
            </c:strRef>
          </c:cat>
          <c:val>
            <c:numRef>
              <c:f>工作表1!$D$2:$D$3</c:f>
              <c:numCache>
                <c:formatCode>0.00%</c:formatCode>
                <c:ptCount val="2"/>
                <c:pt idx="0">
                  <c:v>0.73580000000000001</c:v>
                </c:pt>
                <c:pt idx="1">
                  <c:v>0.28389999999999999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092-124B-A34A-3125C54183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6"/>
        <c:overlap val="-24"/>
        <c:axId val="341354735"/>
        <c:axId val="266923599"/>
      </c:barChart>
      <c:catAx>
        <c:axId val="3413547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66923599"/>
        <c:crosses val="autoZero"/>
        <c:auto val="1"/>
        <c:lblAlgn val="ctr"/>
        <c:lblOffset val="100"/>
        <c:noMultiLvlLbl val="0"/>
      </c:catAx>
      <c:valAx>
        <c:axId val="266923599"/>
        <c:scaling>
          <c:orientation val="minMax"/>
          <c:max val="0.83000000000000007"/>
          <c:min val="0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413547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73E1C31-C464-4E0C-B169-5B975F91BA07}" type="datetimeFigureOut">
              <a:rPr lang="zh-TW" altLang="en-US"/>
              <a:pPr>
                <a:defRPr/>
              </a:pPr>
              <a:t>2019/4/10</a:t>
            </a:fld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FEE8EE51-E3C7-4114-AAF7-F766363F291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46BB61A-00BC-47CD-A11D-3CDC676B4854}" type="datetimeFigureOut">
              <a:rPr lang="zh-TW" altLang="en-US"/>
              <a:pPr>
                <a:defRPr/>
              </a:pPr>
              <a:t>2019/4/10</a:t>
            </a:fld>
            <a:endParaRPr lang="en-US" alt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 bwMode="auto">
          <a:xfrm>
            <a:off x="679450" y="4689475"/>
            <a:ext cx="5438775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915E931B-590C-4ECC-A8D3-ABE8AF66723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vis-www.cs.umass.edu/lfw/index.html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1863" y="741363"/>
            <a:ext cx="4935537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TW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2016</a:t>
            </a:r>
            <a:r>
              <a:rPr kumimoji="1" lang="zh-CN" altLang="en-US" dirty="0"/>
              <a:t>年提出的一個</a:t>
            </a:r>
            <a:r>
              <a:rPr kumimoji="1" lang="en-US" altLang="zh-CN" dirty="0"/>
              <a:t>multi-task </a:t>
            </a:r>
            <a:r>
              <a:rPr kumimoji="1" lang="zh-CN" altLang="en-US" dirty="0"/>
              <a:t>論文的人臉偵測還有人臉特徵同時進行</a:t>
            </a:r>
            <a:endParaRPr kumimoji="1" lang="en-US" altLang="zh-CN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給定一張照片的時候，將其縮放到不同尺度形成圖像金字塔，以達到尺度不變</a:t>
            </a:r>
            <a:endParaRPr kumimoji="1" lang="en-US" altLang="zh-CN" dirty="0"/>
          </a:p>
          <a:p>
            <a:r>
              <a:rPr kumimoji="1" lang="zh-CN" altLang="en-US" dirty="0"/>
              <a:t>總共有三個</a:t>
            </a:r>
            <a:r>
              <a:rPr kumimoji="1" lang="en-US" altLang="zh-CN" dirty="0"/>
              <a:t>CNN cascade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對人臉的處理是按照一種由粗到細的方式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是一個全卷積網絡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(FCN)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，全卷積網絡的優點在於可以輸入任意尺寸的圖像，生成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人臉分類、一些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、還有人臉上的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 regression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的方法來校正這些候選窗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使用非極大值抑制（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）合併重疊的候選框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14347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要有混淆矩陣</a:t>
            </a:r>
          </a:p>
        </p:txBody>
      </p:sp>
    </p:spTree>
    <p:extLst>
      <p:ext uri="{BB962C8B-B14F-4D97-AF65-F5344CB8AC3E}">
        <p14:creationId xmlns:p14="http://schemas.microsoft.com/office/powerpoint/2010/main" val="36211582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要有混淆矩陣</a:t>
            </a:r>
          </a:p>
        </p:txBody>
      </p:sp>
    </p:spTree>
    <p:extLst>
      <p:ext uri="{BB962C8B-B14F-4D97-AF65-F5344CB8AC3E}">
        <p14:creationId xmlns:p14="http://schemas.microsoft.com/office/powerpoint/2010/main" val="40931086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TW" dirty="0"/>
              <a:t>An object detector of a particular class is considered good if its precision stays high as recall increases, which means that if you vary the confidence threshold, the precision and recall will still be high.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0121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TW" dirty="0"/>
              <a:t>An object detector of a particular class is considered good if its precision stays high as recall increases, which means that if you vary the confidence threshold, the precision and recall will still be high.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8614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Labeled Faces in the Wild</a:t>
            </a:r>
            <a:endParaRPr lang="en-US" altLang="zh-TW" dirty="0">
              <a:hlinkClick r:id="rId3"/>
            </a:endParaRPr>
          </a:p>
          <a:p>
            <a:r>
              <a:rPr lang="en-US" altLang="zh-TW" dirty="0">
                <a:hlinkClick r:id="rId3"/>
              </a:rPr>
              <a:t>http://vis-www.cs.umass.edu/lfw/index.html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06260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寫清楚</a:t>
            </a:r>
            <a:r>
              <a:rPr kumimoji="1" lang="en-US" altLang="zh-CN" dirty="0"/>
              <a:t>stage</a:t>
            </a:r>
          </a:p>
          <a:p>
            <a:r>
              <a:rPr kumimoji="1" lang="zh-CN" altLang="en-US" dirty="0"/>
              <a:t>有</a:t>
            </a:r>
            <a:r>
              <a:rPr kumimoji="1" lang="en-US" altLang="zh-CN" dirty="0"/>
              <a:t> 10 fold </a:t>
            </a:r>
            <a:r>
              <a:rPr kumimoji="1" lang="zh-CN" altLang="en-US" dirty="0"/>
              <a:t>每個</a:t>
            </a:r>
            <a:r>
              <a:rPr kumimoji="1" lang="en-US" altLang="zh-CN" dirty="0"/>
              <a:t>fold</a:t>
            </a:r>
            <a:r>
              <a:rPr kumimoji="1" lang="zh-CN" altLang="en-US" dirty="0"/>
              <a:t>都有自己的</a:t>
            </a:r>
            <a:r>
              <a:rPr kumimoji="1" lang="en-US" altLang="zh-CN" dirty="0" err="1"/>
              <a:t>fpr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tpr</a:t>
            </a:r>
            <a:r>
              <a:rPr kumimoji="1" lang="en-US" altLang="zh-CN" dirty="0"/>
              <a:t> </a:t>
            </a:r>
            <a:r>
              <a:rPr kumimoji="1" lang="zh-CN" altLang="en-US" dirty="0"/>
              <a:t>曲平均可以畫出平均的</a:t>
            </a:r>
            <a:r>
              <a:rPr kumimoji="1" lang="en-US" altLang="zh-CN" dirty="0"/>
              <a:t>roc curve</a:t>
            </a:r>
          </a:p>
          <a:p>
            <a:r>
              <a:rPr kumimoji="1" lang="en-US" altLang="zh-CN" dirty="0"/>
              <a:t>10 </a:t>
            </a:r>
            <a:r>
              <a:rPr kumimoji="1" lang="zh-CN" altLang="en-US" dirty="0"/>
              <a:t>個</a:t>
            </a:r>
            <a:r>
              <a:rPr kumimoji="1" lang="en-US" altLang="zh-CN" dirty="0" err="1"/>
              <a:t>Auc</a:t>
            </a:r>
            <a:r>
              <a:rPr kumimoji="1" lang="zh-CN" altLang="en-US" dirty="0"/>
              <a:t>的標準差代表一個標準差是</a:t>
            </a:r>
            <a:r>
              <a:rPr kumimoji="1" lang="en-US" altLang="zh-CN" dirty="0"/>
              <a:t>0.001</a:t>
            </a:r>
          </a:p>
          <a:p>
            <a:br>
              <a:rPr kumimoji="1" lang="en-US" altLang="zh-CN" dirty="0"/>
            </a:br>
            <a:r>
              <a:rPr kumimoji="1" lang="zh-CN" altLang="en-US" dirty="0"/>
              <a:t>標準差</a:t>
            </a:r>
            <a:br>
              <a:rPr kumimoji="1" lang="en-US" altLang="zh-CN" dirty="0"/>
            </a:br>
            <a:r>
              <a:rPr kumimoji="1" lang="zh-CN" altLang="en-US" dirty="0"/>
              <a:t>根據</a:t>
            </a:r>
            <a:r>
              <a:rPr kumimoji="1" lang="en-US" altLang="zh-CN" dirty="0"/>
              <a:t>fold/</a:t>
            </a:r>
            <a:r>
              <a:rPr kumimoji="1" lang="en-US" altLang="zh-CN" dirty="0" err="1"/>
              <a:t>accu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01890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biometrics.idealtest.org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dbDetailForUser.do?id</a:t>
            </a:r>
            <a:r>
              <a:rPr kumimoji="1" lang="en-US" altLang="zh-TW" dirty="0"/>
              <a:t>=9</a:t>
            </a:r>
            <a:br>
              <a:rPr kumimoji="1"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71169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58523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www.mecs-press.org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ijigsp</a:t>
            </a:r>
            <a:r>
              <a:rPr kumimoji="1" lang="en-US" altLang="zh-TW" dirty="0"/>
              <a:t>/ijigsp-v6-n2/IJIGSP-V6-N2-6.pdf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6818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不要全部大寫</a:t>
            </a:r>
            <a:endParaRPr lang="en-US" altLang="zh-TW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58867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77889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73995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字放大</a:t>
            </a:r>
          </a:p>
        </p:txBody>
      </p:sp>
    </p:spTree>
    <p:extLst>
      <p:ext uri="{BB962C8B-B14F-4D97-AF65-F5344CB8AC3E}">
        <p14:creationId xmlns:p14="http://schemas.microsoft.com/office/powerpoint/2010/main" val="4406018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effect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257149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實驗標題寫清楚</a:t>
            </a:r>
            <a:br>
              <a:rPr kumimoji="1" lang="en-US" altLang="zh-CN" dirty="0"/>
            </a:br>
            <a:r>
              <a:rPr kumimoji="1" lang="en-US" altLang="zh-CN" dirty="0" err="1"/>
              <a:t>recongnition</a:t>
            </a:r>
            <a:r>
              <a:rPr kumimoji="1" lang="en-US" altLang="zh-CN" dirty="0"/>
              <a:t> </a:t>
            </a:r>
          </a:p>
          <a:p>
            <a:r>
              <a:rPr kumimoji="1" lang="zh-CN" altLang="en-US" dirty="0"/>
              <a:t>全部單獨做</a:t>
            </a:r>
            <a:r>
              <a:rPr kumimoji="1" lang="en-US" altLang="zh-CN" dirty="0"/>
              <a:t>5-fold</a:t>
            </a:r>
            <a:br>
              <a:rPr kumimoji="1" lang="en-US" altLang="zh-CN" dirty="0"/>
            </a:br>
            <a:r>
              <a:rPr kumimoji="1" lang="en-US" altLang="zh-CN" dirty="0" err="1"/>
              <a:t>preproceing</a:t>
            </a:r>
            <a:br>
              <a:rPr kumimoji="1" lang="en-US" altLang="zh-TW" dirty="0"/>
            </a:br>
            <a:r>
              <a:rPr kumimoji="1" lang="zh-CN" altLang="en-US" dirty="0"/>
              <a:t>優缺點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43992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有曲各自的錯誤分析</a:t>
            </a:r>
            <a:br>
              <a:rPr kumimoji="1" lang="en-US" altLang="zh-CN" dirty="0"/>
            </a:br>
            <a:r>
              <a:rPr kumimoji="1" lang="zh-CN" altLang="en-US" dirty="0"/>
              <a:t>喂進去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的圖長怎樣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在</a:t>
            </a:r>
            <a:r>
              <a:rPr kumimoji="1" lang="en-US" altLang="zh-CN" dirty="0" err="1"/>
              <a:t>nomean</a:t>
            </a:r>
            <a:r>
              <a:rPr kumimoji="1" lang="zh-CN" altLang="en-US" dirty="0"/>
              <a:t>錯的唯一一張，在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中是對的但是第二名就是在</a:t>
            </a:r>
            <a:r>
              <a:rPr kumimoji="1" lang="en-US" altLang="zh-CN" dirty="0" err="1"/>
              <a:t>nomean</a:t>
            </a:r>
            <a:r>
              <a:rPr kumimoji="1" lang="zh-CN" altLang="en-US" dirty="0"/>
              <a:t>中第一名的</a:t>
            </a:r>
            <a:endParaRPr kumimoji="1" lang="en-US" altLang="zh-CN" dirty="0"/>
          </a:p>
          <a:p>
            <a:r>
              <a:rPr kumimoji="1" lang="zh-CN" altLang="en-US" dirty="0"/>
              <a:t>然而在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中判斷成</a:t>
            </a:r>
            <a:r>
              <a:rPr kumimoji="1" lang="en-US" altLang="zh-CN" dirty="0"/>
              <a:t>139</a:t>
            </a:r>
            <a:r>
              <a:rPr kumimoji="1" lang="zh-CN" altLang="en-US" dirty="0"/>
              <a:t>這個人</a:t>
            </a:r>
            <a:r>
              <a:rPr kumimoji="1" lang="zh-TW" altLang="en-US" dirty="0"/>
              <a:t> 在</a:t>
            </a:r>
            <a:r>
              <a:rPr kumimoji="1" lang="en-US" altLang="zh-TW" dirty="0" err="1"/>
              <a:t>nomean</a:t>
            </a:r>
            <a:r>
              <a:rPr kumimoji="1" lang="zh-CN" altLang="en-US" dirty="0"/>
              <a:t>中是第三名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61540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Preprocessing cosine</a:t>
            </a:r>
            <a:r>
              <a:rPr kumimoji="1" lang="zh-CN" altLang="en-US" dirty="0"/>
              <a:t>都會比較高</a:t>
            </a:r>
            <a:endParaRPr kumimoji="1" lang="en-US" altLang="zh-CN" dirty="0"/>
          </a:p>
          <a:p>
            <a:endParaRPr kumimoji="1" lang="en-US" altLang="zh-TW" dirty="0"/>
          </a:p>
          <a:p>
            <a:r>
              <a:rPr kumimoji="1" lang="en-US" altLang="zh-TW" dirty="0"/>
              <a:t>Preprocessing</a:t>
            </a:r>
            <a:r>
              <a:rPr kumimoji="1" lang="zh-CN" altLang="en-US" dirty="0"/>
              <a:t>做了什麼事要講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92641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用不同</a:t>
            </a:r>
            <a:r>
              <a:rPr kumimoji="1" lang="en-US" altLang="zh-TW" dirty="0"/>
              <a:t>dataset</a:t>
            </a:r>
            <a:r>
              <a:rPr kumimoji="1" lang="zh-CN" altLang="en-US" dirty="0"/>
              <a:t>來算</a:t>
            </a:r>
            <a:r>
              <a:rPr kumimoji="1" lang="en-US" altLang="zh-CN" dirty="0"/>
              <a:t>benchmark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46672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Yann </a:t>
            </a:r>
            <a:r>
              <a:rPr lang="en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LeCun</a:t>
            </a:r>
            <a:r>
              <a:rPr lang="zh-TW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Dimensionality Reduction by Learning an Invariant Mapping</a:t>
            </a:r>
          </a:p>
          <a:p>
            <a:endParaRPr lang="en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兩個樣本特徵的歐氏距離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為兩個樣本是否匹配的標籤，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y=1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代表兩個樣本相似或者匹配，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則代表不匹配，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為設定的閾值。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主要是用在降維中，即本來相似的樣本，在經過降維（特徵提取）後，在特徵空間中，兩個樣本仍舊相似；而原本不相似的樣本，在經過降維後，在特徵空間中，兩個樣本仍舊不相似。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0433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不要寫全部</a:t>
            </a:r>
          </a:p>
        </p:txBody>
      </p:sp>
    </p:spTree>
    <p:extLst>
      <p:ext uri="{BB962C8B-B14F-4D97-AF65-F5344CB8AC3E}">
        <p14:creationId xmlns:p14="http://schemas.microsoft.com/office/powerpoint/2010/main" val="25237162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www.robots.ox.ac.uk</a:t>
            </a:r>
            <a:r>
              <a:rPr kumimoji="1" lang="en-US" altLang="zh-TW" dirty="0"/>
              <a:t>/~</a:t>
            </a:r>
            <a:r>
              <a:rPr kumimoji="1" lang="en-US" altLang="zh-TW" dirty="0" err="1"/>
              <a:t>vgg</a:t>
            </a:r>
            <a:r>
              <a:rPr kumimoji="1" lang="en-US" altLang="zh-TW" dirty="0"/>
              <a:t>/publications/2018/Cao18/cao18.pdf</a:t>
            </a:r>
          </a:p>
        </p:txBody>
      </p:sp>
    </p:spTree>
    <p:extLst>
      <p:ext uri="{BB962C8B-B14F-4D97-AF65-F5344CB8AC3E}">
        <p14:creationId xmlns:p14="http://schemas.microsoft.com/office/powerpoint/2010/main" val="26012165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www.robots.ox.ac.uk</a:t>
            </a:r>
            <a:r>
              <a:rPr kumimoji="1" lang="en-US" altLang="zh-TW" dirty="0"/>
              <a:t>/~</a:t>
            </a:r>
            <a:r>
              <a:rPr kumimoji="1" lang="en-US" altLang="zh-TW" dirty="0" err="1"/>
              <a:t>vgg</a:t>
            </a:r>
            <a:r>
              <a:rPr kumimoji="1" lang="en-US" altLang="zh-TW" dirty="0"/>
              <a:t>/publications/2018/Cao18/cao18.pdf</a:t>
            </a:r>
            <a:br>
              <a:rPr kumimoji="1" lang="en-US" altLang="zh-TW" dirty="0"/>
            </a:br>
            <a:r>
              <a:rPr kumimoji="1" lang="zh-CN" altLang="en-US" dirty="0"/>
              <a:t>前面的人方法要敘述清楚</a:t>
            </a:r>
            <a:br>
              <a:rPr kumimoji="1" lang="en-US" altLang="zh-CN" dirty="0"/>
            </a:br>
            <a:r>
              <a:rPr kumimoji="1" lang="zh-CN" altLang="en-US" dirty="0"/>
              <a:t>把</a:t>
            </a:r>
            <a:r>
              <a:rPr kumimoji="1" lang="en-US" altLang="zh-CN" dirty="0"/>
              <a:t>training </a:t>
            </a:r>
            <a:r>
              <a:rPr kumimoji="1" lang="en-US" altLang="zh-CN" dirty="0" err="1"/>
              <a:t>val</a:t>
            </a:r>
            <a:r>
              <a:rPr kumimoji="1" lang="en-US" altLang="zh-CN" dirty="0"/>
              <a:t> </a:t>
            </a:r>
            <a:r>
              <a:rPr kumimoji="1" lang="zh-CN" altLang="en-US" dirty="0"/>
              <a:t>畫出來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432320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418562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5747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2060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9931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1323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4960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0605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第一個自大寫</a:t>
            </a:r>
          </a:p>
        </p:txBody>
      </p:sp>
    </p:spTree>
    <p:extLst>
      <p:ext uri="{BB962C8B-B14F-4D97-AF65-F5344CB8AC3E}">
        <p14:creationId xmlns:p14="http://schemas.microsoft.com/office/powerpoint/2010/main" val="1974644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Rapidly Digested Convolutional Layers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主要是解決速度問題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快速的縮小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的大小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採用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C.ReLU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activation function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CRelU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來保證輸出維度不變的情況下，減少卷積核數量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Scale Convolutional Layers(MSCL)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類似於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，在網絡的不同層進行檢測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作者提出來的點就在於增加小的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的訓練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定義了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密度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來平衡對密度不足的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來增加偏移訓練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4950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5" name="矩形 11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6" name="矩形 13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7" name="矩形 18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" name="直線接點 10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1" name="直線接點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2" name="直線接點 19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3" name="直線接點 15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4" name="直線接點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5" name="直線接點 21"/>
          <p:cNvSpPr>
            <a:spLocks noChangeShapeType="1"/>
          </p:cNvSpPr>
          <p:nvPr/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6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7" name="橢圓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8" name="橢圓 22"/>
          <p:cNvSpPr/>
          <p:nvPr/>
        </p:nvSpPr>
        <p:spPr bwMode="auto">
          <a:xfrm>
            <a:off x="1309688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9" name="橢圓 23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0" name="橢圓 25"/>
          <p:cNvSpPr/>
          <p:nvPr/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1" name="橢圓 24"/>
          <p:cNvSpPr/>
          <p:nvPr/>
        </p:nvSpPr>
        <p:spPr>
          <a:xfrm>
            <a:off x="1905000" y="4495800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pic>
        <p:nvPicPr>
          <p:cNvPr id="22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1413" y="2778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sz="3500" b="0" i="0"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23" name="日期版面配置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463" y="1174750"/>
            <a:ext cx="2286000" cy="3810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4" name="頁尾版面配置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81475"/>
            <a:ext cx="3657600" cy="3841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5" name="投影片編號版面配置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63" y="4929188"/>
            <a:ext cx="609600" cy="5175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8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1DE850CD-D9E7-475E-9293-0D1615A65C8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4198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03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288" y="1889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689264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68313" y="981075"/>
            <a:ext cx="3990975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11688" y="981075"/>
            <a:ext cx="3992562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53151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>
              <a:latin typeface="+mn-lt"/>
              <a:ea typeface="+mn-ea"/>
            </a:endParaRPr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028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468313" y="981075"/>
            <a:ext cx="8135937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030" name="直線接點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32" name="直線接點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cxnSp>
        <p:nvCxnSpPr>
          <p:cNvPr id="15" name="直線接點 14"/>
          <p:cNvCxnSpPr/>
          <p:nvPr userDrawn="1"/>
        </p:nvCxnSpPr>
        <p:spPr>
          <a:xfrm>
            <a:off x="214313" y="868363"/>
            <a:ext cx="8429625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 userDrawn="1"/>
        </p:nvCxnSpPr>
        <p:spPr>
          <a:xfrm>
            <a:off x="188882" y="920737"/>
            <a:ext cx="8429684" cy="158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 userDrawn="1"/>
        </p:nvSpPr>
        <p:spPr>
          <a:xfrm>
            <a:off x="8636000" y="6230938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4" name="矩形 13"/>
          <p:cNvSpPr/>
          <p:nvPr userDrawn="1"/>
        </p:nvSpPr>
        <p:spPr>
          <a:xfrm>
            <a:off x="8405813" y="6230938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598261DC-4F96-4556-9C28-A466A1AFAEC4}" type="slidenum">
              <a:rPr kumimoji="0" lang="zh-TW" altLang="en-US" sz="1800" smtClean="0">
                <a:solidFill>
                  <a:srgbClr val="862110"/>
                </a:solidFill>
                <a:latin typeface="Calibri" panose="020F0502020204030204" pitchFamily="34" charset="0"/>
              </a:rPr>
              <a:pPr eaLnBrk="1" hangingPunct="1">
                <a:defRPr/>
              </a:pPr>
              <a:t>‹#›</a:t>
            </a:fld>
            <a:r>
              <a:rPr kumimoji="0" lang="en-US" altLang="zh-TW" sz="1800" dirty="0">
                <a:solidFill>
                  <a:srgbClr val="862110"/>
                </a:solidFill>
                <a:latin typeface="Calibri" panose="020F0502020204030204" pitchFamily="34" charset="0"/>
              </a:rPr>
              <a:t>/30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2" r:id="rId2"/>
    <p:sldLayoutId id="2147484115" r:id="rId3"/>
    <p:sldLayoutId id="2147484113" r:id="rId4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 cap="small">
          <a:solidFill>
            <a:schemeClr val="tx1"/>
          </a:solidFill>
          <a:latin typeface="Calibri" pitchFamily="34" charset="0"/>
          <a:ea typeface="標楷體" pitchFamily="65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563" algn="l" rtl="0" eaLnBrk="0" fontAlgn="base" hangingPunct="0">
        <a:spcBef>
          <a:spcPct val="20000"/>
        </a:spcBef>
        <a:spcAft>
          <a:spcPct val="0"/>
        </a:spcAft>
        <a:buClr>
          <a:srgbClr val="E0752F"/>
        </a:buClr>
        <a:buSzPct val="60000"/>
        <a:buFont typeface="Wingdings" panose="05000000000000000000" pitchFamily="2" charset="2"/>
        <a:buChar char="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182563" algn="l" rtl="0" eaLnBrk="0" fontAlgn="base" hangingPunct="0">
        <a:spcBef>
          <a:spcPct val="20000"/>
        </a:spcBef>
        <a:spcAft>
          <a:spcPct val="0"/>
        </a:spcAft>
        <a:buClr>
          <a:srgbClr val="FEC3AE"/>
        </a:buClr>
        <a:buSzPct val="60000"/>
        <a:buFont typeface="Wingdings" panose="05000000000000000000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182563" algn="l" rtl="0" eaLnBrk="0" fontAlgn="base" hangingPunct="0">
        <a:spcBef>
          <a:spcPct val="20000"/>
        </a:spcBef>
        <a:spcAft>
          <a:spcPct val="0"/>
        </a:spcAft>
        <a:buClr>
          <a:srgbClr val="BDCAE9"/>
        </a:buClr>
        <a:buSzPct val="68000"/>
        <a:buFont typeface="Wingdings 2" panose="05020102010507070707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Relationship Id="rId9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usanqq.github.io/UTKFace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vis-www.cs.umass.edu/lfw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25.tiff"/><Relationship Id="rId7" Type="http://schemas.openxmlformats.org/officeDocument/2006/relationships/image" Target="../media/image29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13" Type="http://schemas.openxmlformats.org/officeDocument/2006/relationships/image" Target="../media/image61.tiff"/><Relationship Id="rId3" Type="http://schemas.openxmlformats.org/officeDocument/2006/relationships/image" Target="../media/image51.tiff"/><Relationship Id="rId7" Type="http://schemas.openxmlformats.org/officeDocument/2006/relationships/image" Target="../media/image55.tiff"/><Relationship Id="rId12" Type="http://schemas.openxmlformats.org/officeDocument/2006/relationships/image" Target="../media/image60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tiff"/><Relationship Id="rId11" Type="http://schemas.openxmlformats.org/officeDocument/2006/relationships/image" Target="../media/image59.tiff"/><Relationship Id="rId5" Type="http://schemas.openxmlformats.org/officeDocument/2006/relationships/image" Target="../media/image53.tiff"/><Relationship Id="rId15" Type="http://schemas.openxmlformats.org/officeDocument/2006/relationships/image" Target="../media/image63.tiff"/><Relationship Id="rId10" Type="http://schemas.openxmlformats.org/officeDocument/2006/relationships/image" Target="../media/image58.tiff"/><Relationship Id="rId4" Type="http://schemas.openxmlformats.org/officeDocument/2006/relationships/image" Target="../media/image52.tiff"/><Relationship Id="rId9" Type="http://schemas.openxmlformats.org/officeDocument/2006/relationships/image" Target="../media/image57.tiff"/><Relationship Id="rId14" Type="http://schemas.openxmlformats.org/officeDocument/2006/relationships/image" Target="../media/image62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7" Type="http://schemas.openxmlformats.org/officeDocument/2006/relationships/image" Target="../media/image68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tiff"/><Relationship Id="rId5" Type="http://schemas.openxmlformats.org/officeDocument/2006/relationships/image" Target="../media/image66.tiff"/><Relationship Id="rId4" Type="http://schemas.openxmlformats.org/officeDocument/2006/relationships/image" Target="../media/image65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bots.ox.ac.uk/~vgg/data/vgg_face2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08.08718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6.tiff"/><Relationship Id="rId4" Type="http://schemas.openxmlformats.org/officeDocument/2006/relationships/image" Target="../media/image75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tif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523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403350" y="1916113"/>
            <a:ext cx="6911975" cy="2089150"/>
          </a:xfrm>
        </p:spPr>
        <p:txBody>
          <a:bodyPr anchor="ctr">
            <a:normAutofit/>
          </a:bodyPr>
          <a:lstStyle/>
          <a:p>
            <a:pPr algn="ctr" eaLnBrk="1" hangingPunct="1">
              <a:defRPr/>
            </a:pPr>
            <a:r>
              <a:rPr lang="en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Fine-tuning the </a:t>
            </a:r>
            <a:r>
              <a:rPr lang="en" altLang="zh-TW" sz="4000" cap="none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ResNet</a:t>
            </a:r>
            <a:r>
              <a:rPr lang="en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-based large human face feature extractor by </a:t>
            </a:r>
            <a:r>
              <a:rPr lang="en-US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Siamese</a:t>
            </a:r>
            <a:r>
              <a:rPr lang="en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Network</a:t>
            </a:r>
            <a:endParaRPr lang="en-US" altLang="zh-TW" sz="4000" cap="none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150" y="4005263"/>
            <a:ext cx="6553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Presenter: Sheng-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Hsing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Hsiao</a:t>
            </a:r>
          </a:p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Advisor: 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Jyh-Shing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Roger Jang</a:t>
            </a:r>
            <a:endParaRPr kumimoji="0" lang="en-US" altLang="zh-TW" sz="2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  <a:p>
            <a:pPr algn="ctr" eaLnBrk="1" hangingPunct="1">
              <a:defRPr/>
            </a:pPr>
            <a:r>
              <a:rPr kumimoji="0" lang="en-US" altLang="zh-TW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Dept. of CSIE, National Taiwan University, Taiwan</a:t>
            </a:r>
            <a:endParaRPr kumimoji="0" lang="en-US" altLang="zh-TW" sz="2000" baseline="30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MTCNN: </a:t>
            </a:r>
            <a:r>
              <a:rPr kumimoji="1" lang="en" altLang="zh-TW" dirty="0"/>
              <a:t>Joint Face Detection and Alignment using Multi-task Cascaded Convolutional Networks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45FDC1-BFB7-0F4E-A363-13B80ED25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1916832"/>
            <a:ext cx="3898337" cy="44879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6084168" y="6428102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https://arxiv.org/abs/1604.02878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1076577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696637-AD79-3647-99F0-69C6BCA86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Experimental Settings</a:t>
            </a:r>
          </a:p>
          <a:p>
            <a:pPr lvl="1"/>
            <a:r>
              <a:rPr lang="en-US" altLang="zh-TW" dirty="0"/>
              <a:t>OS: Ubuntu 16.04 </a:t>
            </a:r>
          </a:p>
          <a:p>
            <a:pPr lvl="1"/>
            <a:r>
              <a:rPr lang="en-US" altLang="zh-TW" dirty="0"/>
              <a:t>CPU: </a:t>
            </a:r>
            <a:r>
              <a:rPr lang="pt" altLang="zh-TW" dirty="0"/>
              <a:t>Intel(</a:t>
            </a:r>
            <a:r>
              <a:rPr lang="pt" altLang="zh-TW" dirty="0" err="1"/>
              <a:t>R</a:t>
            </a:r>
            <a:r>
              <a:rPr lang="pt" altLang="zh-TW" dirty="0"/>
              <a:t>) Xeon(</a:t>
            </a:r>
            <a:r>
              <a:rPr lang="pt" altLang="zh-TW" dirty="0" err="1"/>
              <a:t>R</a:t>
            </a:r>
            <a:r>
              <a:rPr lang="pt" altLang="zh-TW" dirty="0"/>
              <a:t>) CPU E5-2630 v4 @ 2.20GHz</a:t>
            </a:r>
            <a:endParaRPr lang="en-US" altLang="zh-TW" dirty="0"/>
          </a:p>
          <a:p>
            <a:pPr lvl="1"/>
            <a:r>
              <a:rPr lang="en-US" altLang="zh-TW" dirty="0"/>
              <a:t>GPU: GeForce GTX 1080 </a:t>
            </a:r>
            <a:r>
              <a:rPr lang="en-US" altLang="zh-TW" dirty="0" err="1"/>
              <a:t>Ti</a:t>
            </a:r>
            <a:endParaRPr lang="en-US" altLang="zh-TW" dirty="0"/>
          </a:p>
          <a:p>
            <a:pPr lvl="1"/>
            <a:r>
              <a:rPr lang="en-US" altLang="zh-TW" dirty="0"/>
              <a:t>Memory: 128GB</a:t>
            </a:r>
          </a:p>
          <a:p>
            <a:pPr lvl="1"/>
            <a:r>
              <a:rPr lang="en-US" altLang="zh-TW" dirty="0"/>
              <a:t>Code language: Python 3.6.7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9049EA39-5352-7546-8EE5-96A5642A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/>
          <a:p>
            <a:pPr>
              <a:defRPr/>
            </a:pPr>
            <a:r>
              <a:rPr lang="en-US" altLang="zh-TW" cap="none" dirty="0"/>
              <a:t>Experiments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6295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6120333"/>
          </a:xfrm>
        </p:spPr>
        <p:txBody>
          <a:bodyPr/>
          <a:lstStyle/>
          <a:p>
            <a:r>
              <a:rPr lang="en-US" altLang="zh-TW" dirty="0"/>
              <a:t>Evaluate face detection performance</a:t>
            </a:r>
          </a:p>
          <a:p>
            <a:pPr lvl="1"/>
            <a:r>
              <a:rPr lang="en-US" altLang="zh-TW" dirty="0"/>
              <a:t>Datasets</a:t>
            </a:r>
          </a:p>
          <a:p>
            <a:pPr lvl="2"/>
            <a:r>
              <a:rPr lang="en-US" altLang="zh-TW" b="1" dirty="0"/>
              <a:t>PASCAL face</a:t>
            </a:r>
          </a:p>
          <a:p>
            <a:pPr lvl="3"/>
            <a:r>
              <a:rPr lang="en" altLang="zh-TW" dirty="0"/>
              <a:t>1335 faces from 851 images</a:t>
            </a:r>
          </a:p>
          <a:p>
            <a:pPr lvl="3"/>
            <a:r>
              <a:rPr lang="en-US" altLang="zh-TW" dirty="0"/>
              <a:t>Some examples: </a:t>
            </a:r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2"/>
            <a:r>
              <a:rPr lang="en-US" altLang="zh-TW" b="1" dirty="0"/>
              <a:t>AFW</a:t>
            </a:r>
          </a:p>
          <a:p>
            <a:pPr lvl="3"/>
            <a:r>
              <a:rPr lang="en" altLang="zh-TW" dirty="0"/>
              <a:t>205 images with 473 labeled faces</a:t>
            </a:r>
          </a:p>
          <a:p>
            <a:pPr lvl="3"/>
            <a:r>
              <a:rPr lang="en" altLang="zh-TW" dirty="0"/>
              <a:t>Some examples</a:t>
            </a:r>
          </a:p>
          <a:p>
            <a:pPr marL="1004887" lvl="3" indent="0">
              <a:buNone/>
            </a:pPr>
            <a:endParaRPr lang="en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AA4910EB-9692-F24C-8ECF-01A38F5F4622}"/>
              </a:ext>
            </a:extLst>
          </p:cNvPr>
          <p:cNvGrpSpPr/>
          <p:nvPr/>
        </p:nvGrpSpPr>
        <p:grpSpPr>
          <a:xfrm>
            <a:off x="1691680" y="5305939"/>
            <a:ext cx="5205133" cy="1436173"/>
            <a:chOff x="1691680" y="5305939"/>
            <a:chExt cx="5205133" cy="1436173"/>
          </a:xfrm>
        </p:grpSpPr>
        <p:pic>
          <p:nvPicPr>
            <p:cNvPr id="18" name="圖片 17" descr="一張含有 個人, 室外, 服飾, 直立的 的圖片&#10;&#10;自動產生的描述">
              <a:extLst>
                <a:ext uri="{FF2B5EF4-FFF2-40B4-BE49-F238E27FC236}">
                  <a16:creationId xmlns:a16="http://schemas.microsoft.com/office/drawing/2014/main" id="{7212CA89-82D6-7B4C-A968-223E0D58A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91680" y="5305939"/>
              <a:ext cx="1504929" cy="1436173"/>
            </a:xfrm>
            <a:prstGeom prst="rect">
              <a:avLst/>
            </a:prstGeom>
          </p:spPr>
        </p:pic>
        <p:pic>
          <p:nvPicPr>
            <p:cNvPr id="20" name="圖片 19" descr="一張含有 個人, 室內, 牆, 人 的圖片&#10;&#10;自動產生的描述">
              <a:extLst>
                <a:ext uri="{FF2B5EF4-FFF2-40B4-BE49-F238E27FC236}">
                  <a16:creationId xmlns:a16="http://schemas.microsoft.com/office/drawing/2014/main" id="{004CBB96-40E6-D94E-AC95-3743020BA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1743" y="5305939"/>
              <a:ext cx="1780172" cy="1436173"/>
            </a:xfrm>
            <a:prstGeom prst="rect">
              <a:avLst/>
            </a:prstGeom>
          </p:spPr>
        </p:pic>
        <p:pic>
          <p:nvPicPr>
            <p:cNvPr id="22" name="圖片 21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1DAFCA0F-E4DB-9F46-9DE2-889078175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1915" y="5305939"/>
              <a:ext cx="1914898" cy="1436173"/>
            </a:xfrm>
            <a:prstGeom prst="rect">
              <a:avLst/>
            </a:prstGeom>
          </p:spPr>
        </p:pic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3B5492C7-6BC7-7E41-A9CB-AD5427E7A093}"/>
              </a:ext>
            </a:extLst>
          </p:cNvPr>
          <p:cNvGrpSpPr/>
          <p:nvPr/>
        </p:nvGrpSpPr>
        <p:grpSpPr>
          <a:xfrm>
            <a:off x="1621798" y="2994422"/>
            <a:ext cx="5182450" cy="1165349"/>
            <a:chOff x="1621798" y="2994422"/>
            <a:chExt cx="5182450" cy="1165349"/>
          </a:xfrm>
        </p:grpSpPr>
        <p:pic>
          <p:nvPicPr>
            <p:cNvPr id="9" name="圖片 8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0BD01FF3-075D-884E-9D7C-73FB9D1B6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30770" y="2994422"/>
              <a:ext cx="873478" cy="1162149"/>
            </a:xfrm>
            <a:prstGeom prst="rect">
              <a:avLst/>
            </a:prstGeom>
          </p:spPr>
        </p:pic>
        <p:pic>
          <p:nvPicPr>
            <p:cNvPr id="12" name="圖片 11" descr="一張含有 個人, 牆, 室內, 男人 的圖片&#10;&#10;自動產生的描述">
              <a:extLst>
                <a:ext uri="{FF2B5EF4-FFF2-40B4-BE49-F238E27FC236}">
                  <a16:creationId xmlns:a16="http://schemas.microsoft.com/office/drawing/2014/main" id="{7A2DDB6D-1D09-AC4D-B424-3B41D1B3D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6974" y="2994423"/>
              <a:ext cx="1553796" cy="1165347"/>
            </a:xfrm>
            <a:prstGeom prst="rect">
              <a:avLst/>
            </a:prstGeom>
          </p:spPr>
        </p:pic>
        <p:pic>
          <p:nvPicPr>
            <p:cNvPr id="15" name="圖片 14" descr="一張含有 個人, 室內, 直立的, 天花板 的圖片&#10;&#10;自動產生的描述">
              <a:extLst>
                <a:ext uri="{FF2B5EF4-FFF2-40B4-BE49-F238E27FC236}">
                  <a16:creationId xmlns:a16="http://schemas.microsoft.com/office/drawing/2014/main" id="{3104EAEF-B31A-894C-BA37-F6199FA73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23178" y="2995689"/>
              <a:ext cx="1553796" cy="1164082"/>
            </a:xfrm>
            <a:prstGeom prst="rect">
              <a:avLst/>
            </a:prstGeom>
          </p:spPr>
        </p:pic>
        <p:pic>
          <p:nvPicPr>
            <p:cNvPr id="19" name="圖片 18" descr="一張含有 室外, 個人, 天空, 滑雪 的圖片&#10;&#10;自動產生的描述">
              <a:extLst>
                <a:ext uri="{FF2B5EF4-FFF2-40B4-BE49-F238E27FC236}">
                  <a16:creationId xmlns:a16="http://schemas.microsoft.com/office/drawing/2014/main" id="{290AEF69-255F-E04C-953A-FB2BF55442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21798" y="2996953"/>
              <a:ext cx="1201380" cy="1162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9892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2929122"/>
          </a:xfrm>
        </p:spPr>
        <p:txBody>
          <a:bodyPr/>
          <a:lstStyle/>
          <a:p>
            <a:r>
              <a:rPr lang="en-US" altLang="zh-TW" dirty="0"/>
              <a:t>Evaluate face detection performance</a:t>
            </a:r>
          </a:p>
          <a:p>
            <a:pPr lvl="1"/>
            <a:r>
              <a:rPr lang="en-US" altLang="zh-TW" dirty="0"/>
              <a:t>Datasets</a:t>
            </a:r>
          </a:p>
          <a:p>
            <a:pPr lvl="2"/>
            <a:r>
              <a:rPr lang="en" altLang="zh-TW" b="1" dirty="0"/>
              <a:t>FDDB</a:t>
            </a:r>
          </a:p>
          <a:p>
            <a:pPr lvl="3"/>
            <a:r>
              <a:rPr lang="en-US" altLang="zh-TW" dirty="0"/>
              <a:t>5,171 faces in 2,845 images</a:t>
            </a:r>
            <a:endParaRPr lang="en" altLang="zh-TW" dirty="0"/>
          </a:p>
          <a:p>
            <a:pPr lvl="3"/>
            <a:r>
              <a:rPr kumimoji="1" lang="en-US" altLang="zh-TW" dirty="0"/>
              <a:t>Evaluate on discontinuous ROC curves</a:t>
            </a:r>
          </a:p>
          <a:p>
            <a:pPr lvl="3"/>
            <a:r>
              <a:rPr lang="en-US" altLang="zh-TW" dirty="0"/>
              <a:t>Provide bounding ellipse</a:t>
            </a:r>
            <a:r>
              <a:rPr lang="zh-TW" altLang="zh-TW" dirty="0"/>
              <a:t> </a:t>
            </a:r>
            <a:endParaRPr lang="en-US" altLang="zh-TW" dirty="0"/>
          </a:p>
          <a:p>
            <a:pPr lvl="3"/>
            <a:r>
              <a:rPr lang="en-US" altLang="zh-TW" dirty="0"/>
              <a:t>Data-preprocessing: </a:t>
            </a:r>
            <a:r>
              <a:rPr lang="en" altLang="zh-TW" dirty="0"/>
              <a:t>convert the ellipses to minimum bounding rectangles</a:t>
            </a:r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6D778327-CE8F-E242-9AB0-F4E837340513}"/>
              </a:ext>
            </a:extLst>
          </p:cNvPr>
          <p:cNvGrpSpPr/>
          <p:nvPr/>
        </p:nvGrpSpPr>
        <p:grpSpPr>
          <a:xfrm>
            <a:off x="1146456" y="3910198"/>
            <a:ext cx="6606243" cy="1938413"/>
            <a:chOff x="1146456" y="3910198"/>
            <a:chExt cx="6606243" cy="193841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787AD204-4741-A144-A43F-AB9A9C71A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4128" y="3910198"/>
              <a:ext cx="2028571" cy="193841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0BF067A6-F17C-264E-B8E3-903F9DEDF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4428" y="4117404"/>
              <a:ext cx="1130300" cy="15240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2882D8E8-27E6-C942-A1CD-568589D0E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6456" y="3910198"/>
              <a:ext cx="2028572" cy="1938413"/>
            </a:xfrm>
            <a:prstGeom prst="rect">
              <a:avLst/>
            </a:prstGeom>
          </p:spPr>
        </p:pic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3CF9CD6E-2A18-404A-B1EB-4AE848502C48}"/>
                </a:ext>
              </a:extLst>
            </p:cNvPr>
            <p:cNvCxnSpPr>
              <a:stCxn id="11" idx="3"/>
              <a:endCxn id="9" idx="1"/>
            </p:cNvCxnSpPr>
            <p:nvPr/>
          </p:nvCxnSpPr>
          <p:spPr>
            <a:xfrm flipV="1">
              <a:off x="3175028" y="4879404"/>
              <a:ext cx="709400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A06F6337-161F-4647-89A1-0D0E56A30580}"/>
                </a:ext>
              </a:extLst>
            </p:cNvPr>
            <p:cNvCxnSpPr>
              <a:stCxn id="9" idx="3"/>
              <a:endCxn id="8" idx="1"/>
            </p:cNvCxnSpPr>
            <p:nvPr/>
          </p:nvCxnSpPr>
          <p:spPr>
            <a:xfrm>
              <a:off x="5014728" y="4879404"/>
              <a:ext cx="7094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248CB30-C6B7-6F43-B986-A88628C18715}"/>
              </a:ext>
            </a:extLst>
          </p:cNvPr>
          <p:cNvSpPr/>
          <p:nvPr/>
        </p:nvSpPr>
        <p:spPr>
          <a:xfrm>
            <a:off x="3589406" y="5707647"/>
            <a:ext cx="1720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bounding ellipse</a:t>
            </a:r>
            <a:r>
              <a:rPr lang="zh-TW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1421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A4D7FB-E3F3-F34A-B581-A4CEFA197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Evaluate face detection performance</a:t>
            </a:r>
          </a:p>
          <a:p>
            <a:pPr lvl="1"/>
            <a:r>
              <a:rPr kumimoji="1" lang="en-US" altLang="zh-TW" b="1" dirty="0"/>
              <a:t>Intersection over Union </a:t>
            </a:r>
            <a:r>
              <a:rPr kumimoji="1" lang="en-US" altLang="zh-TW" dirty="0"/>
              <a:t>(IOU)</a:t>
            </a:r>
          </a:p>
          <a:p>
            <a:pPr lvl="2"/>
            <a:r>
              <a:rPr kumimoji="1" lang="en" altLang="zh-TW" dirty="0"/>
              <a:t> An Intersection over Union score &gt; 0.5 is normally considered a “good” prediction. Depending on the metric, threshold usually be set to 50%, 75% or 95%.</a:t>
            </a:r>
          </a:p>
          <a:p>
            <a:pPr lvl="2"/>
            <a:r>
              <a:rPr kumimoji="1" lang="en" altLang="zh-TW" dirty="0"/>
              <a:t> True Positive (TP): A correct detection. Detection with IOU ≥ threshold</a:t>
            </a:r>
          </a:p>
          <a:p>
            <a:pPr lvl="2"/>
            <a:r>
              <a:rPr kumimoji="1" lang="en" altLang="zh-TW" dirty="0"/>
              <a:t> False Positive (FP): A wrong detection. Detection with IOU &lt; threshold</a:t>
            </a:r>
          </a:p>
          <a:p>
            <a:pPr lvl="2"/>
            <a:r>
              <a:rPr kumimoji="1" lang="en" altLang="zh-TW" dirty="0"/>
              <a:t> False Negative (FN): A ground truth not detected</a:t>
            </a:r>
          </a:p>
          <a:p>
            <a:pPr lvl="2"/>
            <a:r>
              <a:rPr kumimoji="1" lang="en" altLang="zh-TW" dirty="0"/>
              <a:t> True Negative (TN): Does not apply. 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C3DC3D01-AD3E-F146-BE61-F12F8111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729F0F-13EA-DC4D-8123-8670451F8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4681973"/>
            <a:ext cx="2520280" cy="196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4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</p:spPr>
            <p:txBody>
              <a:bodyPr/>
              <a:lstStyle/>
              <a:p>
                <a:r>
                  <a:rPr lang="en-US" altLang="zh-TW" dirty="0"/>
                  <a:t>Evaluate face detection performance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𝑷𝒓𝒆𝒄𝒊𝒔𝒊𝒐𝒏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𝑭𝑷</m:t>
                        </m:r>
                      </m:den>
                    </m:f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𝒅𝒆𝒕𝒆𝒄𝒕𝒊𝒐𝒏</m:t>
                        </m:r>
                      </m:den>
                    </m:f>
                    <m:r>
                      <a:rPr kumimoji="1" lang="en-US" altLang="zh-TW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zh-TW" sz="1800" b="1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𝑹𝒆𝒄𝒂𝒍𝒍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𝑻𝒓𝒖𝒆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𝒑𝒐𝒔𝒊𝒕𝒊𝒗𝒆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𝒓𝒂𝒕𝒆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𝑭𝑵</m:t>
                        </m:r>
                      </m:den>
                    </m:f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𝒈𝒓𝒐𝒖𝒏𝒅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𝒕𝒓𝒖𝒕𝒉</m:t>
                        </m:r>
                      </m:den>
                    </m:f>
                  </m:oMath>
                </a14:m>
                <a:endParaRPr kumimoji="1" lang="en-US" altLang="zh-TW" sz="1800" b="1" dirty="0"/>
              </a:p>
            </p:txBody>
          </p:sp>
        </mc:Choice>
        <mc:Fallback xmlns="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  <a:blipFill>
                <a:blip r:embed="rId3"/>
                <a:stretch>
                  <a:fillRect l="-467" t="-30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937E401-6B92-8042-9E95-071ABFAB4591}"/>
              </a:ext>
            </a:extLst>
          </p:cNvPr>
          <p:cNvSpPr/>
          <p:nvPr/>
        </p:nvSpPr>
        <p:spPr>
          <a:xfrm>
            <a:off x="539750" y="5369094"/>
            <a:ext cx="21449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Helvetica" pitchFamily="2" charset="0"/>
              </a:rPr>
              <a:t>PASCAL face dataset</a:t>
            </a:r>
            <a:endParaRPr lang="en-US" altLang="zh-TW" dirty="0">
              <a:effectLst/>
              <a:latin typeface="Helvetica" pitchFamily="2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7344CA1-2069-EE4C-891A-86B1E7DEC702}"/>
              </a:ext>
            </a:extLst>
          </p:cNvPr>
          <p:cNvSpPr/>
          <p:nvPr/>
        </p:nvSpPr>
        <p:spPr>
          <a:xfrm>
            <a:off x="3735154" y="5370449"/>
            <a:ext cx="13708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Helvetica" pitchFamily="2" charset="0"/>
              </a:rPr>
              <a:t>AFW dataset</a:t>
            </a:r>
            <a:endParaRPr lang="en-US" altLang="zh-TW" dirty="0">
              <a:effectLst/>
              <a:latin typeface="Helvetica" pitchFamily="2" charset="0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D643A95B-0E9B-FF4A-99D4-B82840CD7710}"/>
              </a:ext>
            </a:extLst>
          </p:cNvPr>
          <p:cNvGrpSpPr/>
          <p:nvPr/>
        </p:nvGrpSpPr>
        <p:grpSpPr>
          <a:xfrm>
            <a:off x="5782007" y="2560980"/>
            <a:ext cx="2808114" cy="3146668"/>
            <a:chOff x="164816" y="2636912"/>
            <a:chExt cx="2808114" cy="314666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40C170A-4EDF-E04B-B79F-8AEB7DEB999B}"/>
                </a:ext>
              </a:extLst>
            </p:cNvPr>
            <p:cNvSpPr/>
            <p:nvPr/>
          </p:nvSpPr>
          <p:spPr>
            <a:xfrm>
              <a:off x="832934" y="5445026"/>
              <a:ext cx="147187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latin typeface="Helvetica" pitchFamily="2" charset="0"/>
                </a:rPr>
                <a:t>FDDB dataset</a:t>
              </a:r>
              <a:endParaRPr lang="en-US" altLang="zh-TW" dirty="0">
                <a:effectLst/>
                <a:latin typeface="Helvetica" pitchFamily="2" charset="0"/>
              </a:endParaRPr>
            </a:p>
          </p:txBody>
        </p:sp>
        <p:pic>
          <p:nvPicPr>
            <p:cNvPr id="11" name="圖片 10" descr="一張含有 文字, 地圖 的圖片&#10;&#10;自動產生的描述">
              <a:extLst>
                <a:ext uri="{FF2B5EF4-FFF2-40B4-BE49-F238E27FC236}">
                  <a16:creationId xmlns:a16="http://schemas.microsoft.com/office/drawing/2014/main" id="{32F4FF99-B5C5-B94F-9865-963223C3F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816" y="2636912"/>
              <a:ext cx="2808114" cy="2808114"/>
            </a:xfrm>
            <a:prstGeom prst="rect">
              <a:avLst/>
            </a:prstGeom>
          </p:spPr>
        </p:pic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A33A85CA-6BFE-6942-B09A-5244581D747F}"/>
              </a:ext>
            </a:extLst>
          </p:cNvPr>
          <p:cNvGrpSpPr/>
          <p:nvPr/>
        </p:nvGrpSpPr>
        <p:grpSpPr>
          <a:xfrm>
            <a:off x="208166" y="2560980"/>
            <a:ext cx="5616228" cy="2808114"/>
            <a:chOff x="2909413" y="2636912"/>
            <a:chExt cx="5616228" cy="2808114"/>
          </a:xfrm>
        </p:grpSpPr>
        <p:pic>
          <p:nvPicPr>
            <p:cNvPr id="23" name="圖片 22" descr="一張含有 文字, 地圖 的圖片&#10;&#10;自動產生的描述">
              <a:extLst>
                <a:ext uri="{FF2B5EF4-FFF2-40B4-BE49-F238E27FC236}">
                  <a16:creationId xmlns:a16="http://schemas.microsoft.com/office/drawing/2014/main" id="{09D5BF3F-B1DA-C348-9082-07A1FB7B0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17527" y="2636912"/>
              <a:ext cx="2808114" cy="2808114"/>
            </a:xfrm>
            <a:prstGeom prst="rect">
              <a:avLst/>
            </a:prstGeom>
          </p:spPr>
        </p:pic>
        <p:pic>
          <p:nvPicPr>
            <p:cNvPr id="25" name="圖片 24" descr="一張含有 文字, 地圖 的圖片&#10;&#10;自動產生的描述">
              <a:extLst>
                <a:ext uri="{FF2B5EF4-FFF2-40B4-BE49-F238E27FC236}">
                  <a16:creationId xmlns:a16="http://schemas.microsoft.com/office/drawing/2014/main" id="{8CE8542D-7B8C-3E4D-9A69-834ACAB0F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09413" y="2636912"/>
              <a:ext cx="2808114" cy="28081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5893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FEA871D-94F6-1D4D-A7FE-D8D7CDAA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633385"/>
          </a:xfrm>
        </p:spPr>
        <p:txBody>
          <a:bodyPr/>
          <a:lstStyle/>
          <a:p>
            <a:r>
              <a:rPr lang="en-US" altLang="zh-TW" dirty="0"/>
              <a:t>Evaluate face detection runtime efficiency</a:t>
            </a:r>
          </a:p>
          <a:p>
            <a:pPr lvl="1"/>
            <a:r>
              <a:rPr lang="en-US" altLang="zh-TW" dirty="0"/>
              <a:t>Dataset</a:t>
            </a:r>
          </a:p>
          <a:p>
            <a:pPr lvl="2"/>
            <a:r>
              <a:rPr lang="en-US" altLang="zh-TW" b="1" dirty="0"/>
              <a:t>UTKFace</a:t>
            </a:r>
          </a:p>
          <a:p>
            <a:pPr lvl="3"/>
            <a:r>
              <a:rPr lang="en" altLang="zh-TW" dirty="0"/>
              <a:t>Large-scale face dataset and only single face in one image</a:t>
            </a:r>
            <a:endParaRPr lang="en-US" altLang="zh-TW" dirty="0"/>
          </a:p>
          <a:p>
            <a:pPr lvl="1"/>
            <a:endParaRPr kumimoji="1" lang="en-US" altLang="zh-TW" sz="1800" b="1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4A4255C-3819-5549-B439-090AE42DF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434315"/>
              </p:ext>
            </p:extLst>
          </p:nvPr>
        </p:nvGraphicFramePr>
        <p:xfrm>
          <a:off x="4427984" y="3426848"/>
          <a:ext cx="4032448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634896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198776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  <a:gridCol w="1198776">
                  <a:extLst>
                    <a:ext uri="{9D8B030D-6E8A-4147-A177-3AD203B41FA5}">
                      <a16:colId xmlns:a16="http://schemas.microsoft.com/office/drawing/2014/main" val="811651096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dirty="0" err="1">
                          <a:latin typeface="+mn-lt"/>
                        </a:rPr>
                        <a:t>mAP</a:t>
                      </a:r>
                      <a:r>
                        <a:rPr lang="en-US" altLang="zh-TW" sz="1600" dirty="0">
                          <a:latin typeface="+mn-lt"/>
                        </a:rPr>
                        <a:t>(%)</a:t>
                      </a:r>
                    </a:p>
                    <a:p>
                      <a:pPr algn="l"/>
                      <a:r>
                        <a:rPr lang="en-US" altLang="zh-TW" sz="1600" dirty="0">
                          <a:latin typeface="+mn-lt"/>
                        </a:rPr>
                        <a:t>Approach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UTKFace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FPS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MTCNN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+mn-lt"/>
                        </a:rPr>
                        <a:t>94.4%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8.86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FaceBoxes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89.3%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42.91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  <p:pic>
        <p:nvPicPr>
          <p:cNvPr id="2" name="圖片 1">
            <a:extLst>
              <a:ext uri="{FF2B5EF4-FFF2-40B4-BE49-F238E27FC236}">
                <a16:creationId xmlns:a16="http://schemas.microsoft.com/office/drawing/2014/main" id="{549835EA-36F4-FC4E-B927-B64EA7E00A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823" y="2770035"/>
            <a:ext cx="4042780" cy="260318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1EE576C-3589-E24F-90E2-5010F07F5B29}"/>
              </a:ext>
            </a:extLst>
          </p:cNvPr>
          <p:cNvSpPr/>
          <p:nvPr/>
        </p:nvSpPr>
        <p:spPr>
          <a:xfrm>
            <a:off x="6074843" y="6381328"/>
            <a:ext cx="23855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dirty="0">
                <a:hlinkClick r:id="rId4"/>
              </a:rPr>
              <a:t>https://susanqq.github.io/UTKFace/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01011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5575EF-CCE1-794F-8FDC-BC91E1FFF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16277"/>
          </a:xfrm>
        </p:spPr>
        <p:txBody>
          <a:bodyPr/>
          <a:lstStyle/>
          <a:p>
            <a:r>
              <a:rPr kumimoji="1" lang="en-US" altLang="zh-TW" dirty="0"/>
              <a:t>Face verification dataset: </a:t>
            </a:r>
            <a:r>
              <a:rPr kumimoji="1" lang="en-US" altLang="zh-TW" dirty="0">
                <a:hlinkClick r:id="rId3"/>
              </a:rPr>
              <a:t>LFW</a:t>
            </a:r>
            <a:r>
              <a:rPr kumimoji="1" lang="en-US" altLang="zh-TW" dirty="0"/>
              <a:t> face dataset</a:t>
            </a:r>
          </a:p>
          <a:p>
            <a:pPr lvl="1"/>
            <a:r>
              <a:rPr kumimoji="1" lang="en" altLang="zh-TW" dirty="0"/>
              <a:t>13233 images, 5749 people, 1680 of the people pictured have two or more distinct photos.</a:t>
            </a:r>
          </a:p>
          <a:p>
            <a:pPr lvl="1"/>
            <a:r>
              <a:rPr kumimoji="1" lang="en-US" altLang="zh-TW" dirty="0"/>
              <a:t>Provide 10-fold cross validation sets.</a:t>
            </a:r>
          </a:p>
          <a:p>
            <a:r>
              <a:rPr kumimoji="1" lang="en-US" altLang="zh-TW" dirty="0"/>
              <a:t>Methods</a:t>
            </a:r>
          </a:p>
          <a:p>
            <a:pPr lvl="1"/>
            <a:r>
              <a:rPr kumimoji="1" lang="en" altLang="zh-TW" dirty="0"/>
              <a:t>300 matched pairs and 300 mismatched pairs</a:t>
            </a:r>
            <a:r>
              <a:rPr lang="en-US" altLang="zh-TW" dirty="0"/>
              <a:t> within each set.</a:t>
            </a:r>
          </a:p>
          <a:p>
            <a:pPr lvl="1"/>
            <a:r>
              <a:rPr kumimoji="1" lang="en-US" altLang="zh-TW" dirty="0"/>
              <a:t>P</a:t>
            </a:r>
            <a:r>
              <a:rPr kumimoji="1" lang="en" altLang="zh-TW" dirty="0"/>
              <a:t>lot ROC curve via </a:t>
            </a:r>
            <a:r>
              <a:rPr kumimoji="1" lang="en-US" altLang="zh-TW" dirty="0"/>
              <a:t>calculating the</a:t>
            </a:r>
            <a:r>
              <a:rPr kumimoji="1" lang="en" altLang="zh-TW" dirty="0"/>
              <a:t> cosine </a:t>
            </a:r>
            <a:r>
              <a:rPr lang="en-US" altLang="zh-TW" dirty="0"/>
              <a:t>similarity.</a:t>
            </a:r>
          </a:p>
          <a:p>
            <a:pPr lvl="1"/>
            <a:r>
              <a:rPr kumimoji="1" lang="en-US" altLang="zh-TW" dirty="0"/>
              <a:t>Measure the accuracy </a:t>
            </a:r>
            <a:r>
              <a:rPr kumimoji="1" lang="en" altLang="zh-TW" dirty="0"/>
              <a:t>by </a:t>
            </a:r>
            <a:r>
              <a:rPr kumimoji="1" lang="en-US" altLang="zh-TW" dirty="0"/>
              <a:t>choosing</a:t>
            </a:r>
            <a:r>
              <a:rPr kumimoji="1" lang="en" altLang="zh-TW" dirty="0"/>
              <a:t> the threshold with 10-fold validation sets.</a:t>
            </a:r>
          </a:p>
          <a:p>
            <a:pPr lvl="1"/>
            <a:endParaRPr kumimoji="1" lang="en" altLang="zh-TW" dirty="0"/>
          </a:p>
          <a:p>
            <a:pPr lvl="1"/>
            <a:endParaRPr kumimoji="1" lang="zh-TW" altLang="en-US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AE190D42-815A-EA4A-A074-39EA2717C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 </a:t>
            </a:r>
          </a:p>
        </p:txBody>
      </p:sp>
    </p:spTree>
    <p:extLst>
      <p:ext uri="{BB962C8B-B14F-4D97-AF65-F5344CB8AC3E}">
        <p14:creationId xmlns:p14="http://schemas.microsoft.com/office/powerpoint/2010/main" val="4150747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Evaluate Face Recognition on LFW</a:t>
            </a:r>
            <a:endParaRPr kumimoji="1" lang="zh-TW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6F18013-5437-4C4D-895E-9D45320A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DB19621-D9C5-3E42-8B3B-2B5FD03C1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673445"/>
              </p:ext>
            </p:extLst>
          </p:nvPr>
        </p:nvGraphicFramePr>
        <p:xfrm>
          <a:off x="5644653" y="3789040"/>
          <a:ext cx="2833672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634896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198776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latin typeface="+mn-lt"/>
                        </a:rPr>
                        <a:t>Accuracy</a:t>
                      </a:r>
                    </a:p>
                    <a:p>
                      <a:pPr algn="r"/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LFW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VGG 16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95.33%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Resnet50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99.18%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  <p:pic>
        <p:nvPicPr>
          <p:cNvPr id="4" name="圖片 3">
            <a:extLst>
              <a:ext uri="{FF2B5EF4-FFF2-40B4-BE49-F238E27FC236}">
                <a16:creationId xmlns:a16="http://schemas.microsoft.com/office/drawing/2014/main" id="{BAD31AB1-B08F-244B-A712-B1784C1C7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846264"/>
            <a:ext cx="5321125" cy="411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90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Authorized users Dataset</a:t>
            </a:r>
          </a:p>
          <a:p>
            <a:pPr lvl="1"/>
            <a:r>
              <a:rPr lang="en-US" altLang="zh-TW" dirty="0"/>
              <a:t>CASIA-FaceV5 </a:t>
            </a:r>
          </a:p>
          <a:p>
            <a:pPr lvl="2"/>
            <a:r>
              <a:rPr lang="en" altLang="zh-TW" dirty="0"/>
              <a:t>2,500 color facial images of 500 subject, each has 5 images</a:t>
            </a:r>
          </a:p>
          <a:p>
            <a:pPr lvl="2"/>
            <a:r>
              <a:rPr lang="en" altLang="zh-TW" dirty="0"/>
              <a:t> For each user, 4 images for building user vector, 1 image for the test</a:t>
            </a:r>
          </a:p>
          <a:p>
            <a:pPr lvl="2"/>
            <a:r>
              <a:rPr lang="en" altLang="zh-TW" dirty="0"/>
              <a:t> All face images are 16 bit color BMP files and the image resolution is 640*480</a:t>
            </a:r>
          </a:p>
          <a:p>
            <a:pPr lvl="2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6E44DE2-1C32-314B-8B68-7545F0871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3707168"/>
            <a:ext cx="3806068" cy="283111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D435E5A-8AD4-E94F-88A1-AC6637267A18}"/>
              </a:ext>
            </a:extLst>
          </p:cNvPr>
          <p:cNvSpPr/>
          <p:nvPr/>
        </p:nvSpPr>
        <p:spPr>
          <a:xfrm>
            <a:off x="5013890" y="653828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100" dirty="0"/>
              <a:t>http://biometrics.idealtest.org/dbDetailForUser.do?id=9</a:t>
            </a:r>
          </a:p>
        </p:txBody>
      </p:sp>
    </p:spTree>
    <p:extLst>
      <p:ext uri="{BB962C8B-B14F-4D97-AF65-F5344CB8AC3E}">
        <p14:creationId xmlns:p14="http://schemas.microsoft.com/office/powerpoint/2010/main" val="2542592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cap="none" dirty="0"/>
              <a:t>Outline</a:t>
            </a:r>
            <a:endParaRPr lang="zh-TW" altLang="en-US" dirty="0"/>
          </a:p>
        </p:txBody>
      </p:sp>
      <p:sp>
        <p:nvSpPr>
          <p:cNvPr id="819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Introduction</a:t>
            </a:r>
          </a:p>
          <a:p>
            <a:pPr>
              <a:defRPr/>
            </a:pPr>
            <a:r>
              <a:rPr lang="en-US" altLang="zh-TW" dirty="0"/>
              <a:t>Related Work</a:t>
            </a:r>
          </a:p>
          <a:p>
            <a:pPr>
              <a:defRPr/>
            </a:pPr>
            <a:r>
              <a:rPr lang="en-US" altLang="zh-TW" dirty="0"/>
              <a:t>Method</a:t>
            </a:r>
          </a:p>
          <a:p>
            <a:pPr>
              <a:defRPr/>
            </a:pPr>
            <a:r>
              <a:rPr lang="en-US" altLang="zh-TW" dirty="0"/>
              <a:t>Experiments</a:t>
            </a:r>
          </a:p>
          <a:p>
            <a:pPr>
              <a:defRPr/>
            </a:pPr>
            <a:r>
              <a:rPr lang="en-US" altLang="zh-TW" dirty="0"/>
              <a:t>Conclusion</a:t>
            </a:r>
          </a:p>
          <a:p>
            <a:pPr>
              <a:defRPr/>
            </a:pPr>
            <a:r>
              <a:rPr lang="en-US" altLang="zh-TW" dirty="0"/>
              <a:t>References</a:t>
            </a:r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endParaRPr lang="en-US" altLang="zh-TW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Intruders Dataset</a:t>
            </a:r>
          </a:p>
          <a:p>
            <a:pPr lvl="1"/>
            <a:r>
              <a:rPr lang="en-US" altLang="zh-TW" dirty="0"/>
              <a:t>Helen dataset </a:t>
            </a:r>
          </a:p>
          <a:p>
            <a:pPr lvl="2"/>
            <a:r>
              <a:rPr lang="en-US" altLang="zh-TW" dirty="0"/>
              <a:t>2000 images as the outside test set</a:t>
            </a:r>
          </a:p>
          <a:p>
            <a:pPr lvl="2"/>
            <a:r>
              <a:rPr lang="en-US" altLang="zh-TW" dirty="0"/>
              <a:t>If there are multiple faces in the picture, select the one closest the image center as the test face.</a:t>
            </a:r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50534C3-D584-4B43-8571-F71550F79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800" y="4701875"/>
            <a:ext cx="1785536" cy="178553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1029253-1C2E-634C-950B-B94E9F4A6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1887" y="4715927"/>
            <a:ext cx="1169753" cy="175150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E830AA5-53A2-4A4F-B459-51CCA4AB7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3888" y="3140968"/>
            <a:ext cx="1511768" cy="155497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BD3093F-0A1C-5B4B-9DED-A62B08A948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9800" y="3140969"/>
            <a:ext cx="1584088" cy="156090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6EADBC9-31B4-894D-A9F6-9372405C4B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4209" y="4698910"/>
            <a:ext cx="1785536" cy="178553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EB4162A-F8BE-5F4F-A74E-C1D4737A31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9099" y="3130864"/>
            <a:ext cx="1492821" cy="157518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8420CD7-13D1-1D41-BE62-1583BEE2E71E}"/>
              </a:ext>
            </a:extLst>
          </p:cNvPr>
          <p:cNvSpPr/>
          <p:nvPr/>
        </p:nvSpPr>
        <p:spPr>
          <a:xfrm>
            <a:off x="5678183" y="6557087"/>
            <a:ext cx="292202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/>
              <a:t>http://</a:t>
            </a:r>
            <a:r>
              <a:rPr lang="en-US" altLang="zh-TW" sz="1100" dirty="0" err="1"/>
              <a:t>www.ifp.illinois.edu</a:t>
            </a:r>
            <a:r>
              <a:rPr lang="en-US" altLang="zh-TW" sz="1100" dirty="0"/>
              <a:t>/~vuongle2/</a:t>
            </a:r>
            <a:r>
              <a:rPr lang="en-US" altLang="zh-TW" sz="1100" dirty="0" err="1"/>
              <a:t>helen</a:t>
            </a:r>
            <a:r>
              <a:rPr lang="en-US" altLang="zh-TW" sz="1100" dirty="0"/>
              <a:t>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0981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Face Verification Confusion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= 1 for </a:t>
                </a:r>
                <a:r>
                  <a:rPr kumimoji="1" lang="en" altLang="zh-TW" dirty="0"/>
                  <a:t>authorized user, </a:t>
                </a:r>
                <a:r>
                  <a:rPr lang="en-US" altLang="zh-TW" dirty="0"/>
                  <a:t>0</a:t>
                </a:r>
                <a:r>
                  <a:rPr kumimoji="1" lang="en" altLang="zh-TW" dirty="0"/>
                  <a:t> for intruder</a:t>
                </a:r>
                <a:endParaRPr lang="en-US" altLang="zh-TW" dirty="0"/>
              </a:p>
              <a:p>
                <a:pPr lvl="1"/>
                <a:r>
                  <a:rPr lang="en-US" altLang="zh-TW" dirty="0"/>
                  <a:t>Face Verification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kumimoji="1" lang="en-US" altLang="zh-TW" dirty="0">
                    <a:solidFill>
                      <a:srgbClr val="FF0000"/>
                    </a:solidFill>
                  </a:rPr>
                  <a:t>False Accept</a:t>
                </a:r>
                <a:r>
                  <a:rPr kumimoji="1" lang="en-US" altLang="zh-TW" dirty="0"/>
                  <a:t> means </a:t>
                </a:r>
                <a:r>
                  <a:rPr kumimoji="1" lang="en" altLang="zh-TW" dirty="0"/>
                  <a:t>system will incorrectly accept an access attempt by an unauthorized user</a:t>
                </a:r>
                <a:r>
                  <a:rPr kumimoji="1" lang="en-US" altLang="zh-TW" dirty="0"/>
                  <a:t>.</a:t>
                </a:r>
              </a:p>
              <a:p>
                <a:pPr lvl="1"/>
                <a:r>
                  <a:rPr lang="en-US" altLang="zh-TW" dirty="0">
                    <a:solidFill>
                      <a:srgbClr val="FF0000"/>
                    </a:solidFill>
                  </a:rPr>
                  <a:t>False Reject</a:t>
                </a:r>
                <a:r>
                  <a:rPr lang="en-US" altLang="zh-TW" dirty="0"/>
                  <a:t> means </a:t>
                </a:r>
                <a:r>
                  <a:rPr lang="en" altLang="zh-TW" dirty="0"/>
                  <a:t>failing to recognize an authorized person and rejects that person as an intruder.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7761" t="-3333" b="-49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64" t="-52137" r="-425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20845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Face Verification DET curve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8D255DD-9A44-7F4E-9927-47AC4CAD6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379" y="1747230"/>
            <a:ext cx="4996133" cy="491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30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Penalty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Face Recognition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𝑃𝑒𝑛𝑎𝑙𝑡𝑦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𝐹𝑁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TW" dirty="0"/>
                  <a:t> </a:t>
                </a:r>
              </a:p>
              <a:p>
                <a:pPr lvl="1"/>
                <a:r>
                  <a:rPr lang="en-US" altLang="zh-TW" dirty="0"/>
                  <a:t>Set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TW" dirty="0"/>
                  <a:t>=1,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different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zh-TW" dirty="0"/>
              </a:p>
              <a:p>
                <a:pPr lvl="1"/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0165442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260379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260379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altLang="zh-TW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0165442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8014" t="-3448" b="-36551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65760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282" t="-78667" r="-424359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92361" t="-252632" r="-92361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83932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Face Verification Penalty curve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8" name="圖片 7" descr="一張含有 文字, 地圖 的圖片&#10;&#10;自動產生的描述">
            <a:extLst>
              <a:ext uri="{FF2B5EF4-FFF2-40B4-BE49-F238E27FC236}">
                <a16:creationId xmlns:a16="http://schemas.microsoft.com/office/drawing/2014/main" id="{5FE66E48-90C5-284F-9C37-3D2764621F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61" t="4985" r="6474" b="2606"/>
          <a:stretch/>
        </p:blipFill>
        <p:spPr>
          <a:xfrm>
            <a:off x="827584" y="1484784"/>
            <a:ext cx="6964314" cy="533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0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Compare single feature and mean feature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5" name="圖片 4" descr="一張含有 螢幕擷取畫面 的圖片&#10;&#10;自動產生的描述">
            <a:extLst>
              <a:ext uri="{FF2B5EF4-FFF2-40B4-BE49-F238E27FC236}">
                <a16:creationId xmlns:a16="http://schemas.microsoft.com/office/drawing/2014/main" id="{5F8831E9-66B1-3C48-B5E5-755D7E1B7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576" y="1484784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24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Compare the effect of alignment 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6" name="圖片 5" descr="一張含有 文字, 地圖 的圖片&#10;&#10;自動產生的描述">
            <a:extLst>
              <a:ext uri="{FF2B5EF4-FFF2-40B4-BE49-F238E27FC236}">
                <a16:creationId xmlns:a16="http://schemas.microsoft.com/office/drawing/2014/main" id="{0C52F586-BE88-2944-AB6A-541220B06F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000" y="1483200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9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6B6B5D1-CD78-DD46-80B4-2D19481F34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352159" cy="5761037"/>
              </a:xfrm>
            </p:spPr>
            <p:txBody>
              <a:bodyPr/>
              <a:lstStyle/>
              <a:p>
                <a:r>
                  <a:rPr kumimoji="1" lang="en-US" altLang="zh-TW" dirty="0"/>
                  <a:t>Accuracy of different feature extractor</a:t>
                </a:r>
              </a:p>
              <a:p>
                <a:pPr lvl="1"/>
                <a:r>
                  <a:rPr kumimoji="1" lang="en-US" altLang="zh-TW" dirty="0"/>
                  <a:t>Select the threshold according to the lowest penalty.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𝐴𝑐𝑐𝑢𝑟𝑎𝑐𝑦</m:t>
                    </m:r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kumimoji="1" lang="en-US" altLang="zh-TW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𝑉𝑒𝑟𝑖𝑓𝑦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𝑐𝑜𝑟𝑟𝑒𝑐𝑡𝑙𝑦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𝐴𝑢𝑡h𝑜𝑟𝑖𝑧𝑒𝑑</m:t>
                        </m:r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𝑢𝑠𝑒𝑟𝑠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𝑤h𝑜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𝑝𝑎𝑠𝑠𝑒𝑑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𝑡h𝑟𝑒𝑠h𝑜𝑙𝑑</m:t>
                        </m:r>
                      </m:den>
                    </m:f>
                    <m:r>
                      <a:rPr kumimoji="1" lang="en-US" altLang="zh-TW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kumimoji="1"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100%</m:t>
                    </m:r>
                  </m:oMath>
                </a14:m>
                <a:endParaRPr kumimoji="1" lang="en-US" altLang="zh-TW" b="0" dirty="0">
                  <a:ea typeface="Cambria Math" panose="02040503050406030204" pitchFamily="18" charset="0"/>
                </a:endParaRPr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dirty="0"/>
              </a:p>
              <a:p>
                <a:pPr lvl="1"/>
                <a:r>
                  <a:rPr kumimoji="1" lang="en-US" altLang="zh-TW" dirty="0"/>
                  <a:t>Pros and Cons of w/ mean:</a:t>
                </a:r>
              </a:p>
              <a:p>
                <a:pPr lvl="2"/>
                <a:r>
                  <a:rPr kumimoji="1" lang="en-US" altLang="zh-TW" dirty="0"/>
                  <a:t>Pros: have better runtime efficiency</a:t>
                </a:r>
              </a:p>
              <a:p>
                <a:pPr lvl="2"/>
                <a:r>
                  <a:rPr kumimoji="1" lang="en-US" altLang="zh-TW" dirty="0"/>
                  <a:t>Cons: in a larger dataset, the accuracy might decline</a:t>
                </a:r>
              </a:p>
              <a:p>
                <a:pPr lvl="1"/>
                <a:endParaRPr kumimoji="1"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6B6B5D1-CD78-DD46-80B4-2D19481F34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352159" cy="5761037"/>
              </a:xfrm>
              <a:blipFill>
                <a:blip r:embed="rId3"/>
                <a:stretch>
                  <a:fillRect l="-455" t="-8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DF3970D-6054-BA4B-9E10-9028FDBEB6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122292"/>
              </p:ext>
            </p:extLst>
          </p:nvPr>
        </p:nvGraphicFramePr>
        <p:xfrm>
          <a:off x="1043608" y="2932658"/>
          <a:ext cx="5400600" cy="1402308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718759513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792385428"/>
                    </a:ext>
                  </a:extLst>
                </a:gridCol>
              </a:tblGrid>
              <a:tr h="46743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Accuracy</a:t>
                      </a:r>
                      <a:endParaRPr lang="zh-TW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w/ mean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w/o mean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743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w/ alignment</a:t>
                      </a:r>
                      <a:endParaRPr lang="zh-TW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85.65%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*100.00%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743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w/o alignment</a:t>
                      </a:r>
                      <a:endParaRPr lang="zh-TW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99.783%</a:t>
                      </a:r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99.781%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7336553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8F17CC46-C84C-A146-AE5A-E6ED6D226910}"/>
              </a:ext>
            </a:extLst>
          </p:cNvPr>
          <p:cNvSpPr txBox="1"/>
          <p:nvPr/>
        </p:nvSpPr>
        <p:spPr>
          <a:xfrm>
            <a:off x="4932040" y="6237312"/>
            <a:ext cx="3437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TW" sz="1200" dirty="0"/>
              <a:t>only two authorized users pass the threshold </a:t>
            </a:r>
          </a:p>
          <a:p>
            <a:r>
              <a:rPr kumimoji="1" lang="en-US" altLang="zh-TW" sz="1200" dirty="0"/>
              <a:t>and </a:t>
            </a:r>
            <a:r>
              <a:rPr lang="en-US" altLang="zh-TW" sz="1200" dirty="0"/>
              <a:t>b</a:t>
            </a:r>
            <a:r>
              <a:rPr kumimoji="1" lang="en-US" altLang="zh-TW" sz="1200" dirty="0"/>
              <a:t>oth verified correctly 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15999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 (before preprocessing)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7F684B3-845B-E244-BB93-4EEB36818A72}"/>
              </a:ext>
            </a:extLst>
          </p:cNvPr>
          <p:cNvGrpSpPr/>
          <p:nvPr/>
        </p:nvGrpSpPr>
        <p:grpSpPr>
          <a:xfrm>
            <a:off x="1446684" y="1973103"/>
            <a:ext cx="965075" cy="1294205"/>
            <a:chOff x="1115615" y="3056357"/>
            <a:chExt cx="965075" cy="1294205"/>
          </a:xfrm>
        </p:grpSpPr>
        <p:pic>
          <p:nvPicPr>
            <p:cNvPr id="6" name="圖片 5" descr="Error image&#10;">
              <a:extLst>
                <a:ext uri="{FF2B5EF4-FFF2-40B4-BE49-F238E27FC236}">
                  <a16:creationId xmlns:a16="http://schemas.microsoft.com/office/drawing/2014/main" id="{8EFA3E7F-4DD0-B54B-BD86-A52811B5C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5615" y="3056357"/>
              <a:ext cx="965075" cy="934474"/>
            </a:xfrm>
            <a:prstGeom prst="rect">
              <a:avLst/>
            </a:prstGeom>
            <a:ln w="19050">
              <a:noFill/>
            </a:ln>
          </p:spPr>
        </p:pic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812A5700-5DAB-A143-BE13-5E1359111CC6}"/>
                </a:ext>
              </a:extLst>
            </p:cNvPr>
            <p:cNvSpPr txBox="1"/>
            <p:nvPr/>
          </p:nvSpPr>
          <p:spPr>
            <a:xfrm>
              <a:off x="1186554" y="4012008"/>
              <a:ext cx="7777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(#251)</a:t>
              </a:r>
              <a:endParaRPr kumimoji="1" lang="zh-TW" altLang="en-US" dirty="0"/>
            </a:p>
          </p:txBody>
        </p:sp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46728CA-1D58-BF4C-96DA-9F92344042E6}"/>
              </a:ext>
            </a:extLst>
          </p:cNvPr>
          <p:cNvSpPr txBox="1"/>
          <p:nvPr/>
        </p:nvSpPr>
        <p:spPr>
          <a:xfrm>
            <a:off x="924616" y="4345180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(#139)</a:t>
            </a:r>
          </a:p>
          <a:p>
            <a:r>
              <a:rPr lang="en-US" altLang="zh-TW" dirty="0"/>
              <a:t>Similarity: 0.806780</a:t>
            </a:r>
            <a:endParaRPr kumimoji="1" lang="zh-TW" altLang="en-US" dirty="0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F5B7BF6A-A2C8-F441-9F69-EC456BDAA717}"/>
              </a:ext>
            </a:extLst>
          </p:cNvPr>
          <p:cNvGrpSpPr/>
          <p:nvPr/>
        </p:nvGrpSpPr>
        <p:grpSpPr>
          <a:xfrm>
            <a:off x="281816" y="3419095"/>
            <a:ext cx="3250532" cy="890695"/>
            <a:chOff x="3290516" y="1944458"/>
            <a:chExt cx="3250532" cy="890695"/>
          </a:xfrm>
        </p:grpSpPr>
        <p:pic>
          <p:nvPicPr>
            <p:cNvPr id="10" name="圖片 9" descr="一張含有 個人, 室內, 服飾, 年輕 的圖片&#10;&#10;自動產生的描述">
              <a:extLst>
                <a:ext uri="{FF2B5EF4-FFF2-40B4-BE49-F238E27FC236}">
                  <a16:creationId xmlns:a16="http://schemas.microsoft.com/office/drawing/2014/main" id="{F32B1BAD-C03A-4147-BC46-727C1F533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90516" y="1944460"/>
              <a:ext cx="812800" cy="889000"/>
            </a:xfrm>
            <a:prstGeom prst="rect">
              <a:avLst/>
            </a:prstGeom>
            <a:ln w="19050">
              <a:noFill/>
            </a:ln>
          </p:spPr>
        </p:pic>
        <p:pic>
          <p:nvPicPr>
            <p:cNvPr id="12" name="圖片 11" descr="一張含有 個人, 室內, 服飾, 年輕 的圖片&#10;&#10;自動產生的描述">
              <a:extLst>
                <a:ext uri="{FF2B5EF4-FFF2-40B4-BE49-F238E27FC236}">
                  <a16:creationId xmlns:a16="http://schemas.microsoft.com/office/drawing/2014/main" id="{4D5D3B22-9482-DB4E-823E-26ED05E32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95223" y="1944459"/>
              <a:ext cx="830513" cy="889000"/>
            </a:xfrm>
            <a:prstGeom prst="rect">
              <a:avLst/>
            </a:prstGeom>
          </p:spPr>
        </p:pic>
        <p:pic>
          <p:nvPicPr>
            <p:cNvPr id="14" name="圖片 13" descr="一張含有 個人, 室內, 領帶, 服飾 的圖片&#10;&#10;自動產生的描述">
              <a:extLst>
                <a:ext uri="{FF2B5EF4-FFF2-40B4-BE49-F238E27FC236}">
                  <a16:creationId xmlns:a16="http://schemas.microsoft.com/office/drawing/2014/main" id="{10D695A5-8A4A-9249-9757-A9777F5FA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25736" y="1944458"/>
              <a:ext cx="830513" cy="890695"/>
            </a:xfrm>
            <a:prstGeom prst="rect">
              <a:avLst/>
            </a:prstGeom>
          </p:spPr>
        </p:pic>
        <p:pic>
          <p:nvPicPr>
            <p:cNvPr id="16" name="圖片 15" descr="一張含有 個人, 室內, 牆, 女性 的圖片&#10;&#10;自動產生的描述">
              <a:extLst>
                <a:ext uri="{FF2B5EF4-FFF2-40B4-BE49-F238E27FC236}">
                  <a16:creationId xmlns:a16="http://schemas.microsoft.com/office/drawing/2014/main" id="{1E6C462A-D1AF-1F46-98E4-63B48D4F4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48156" y="1944459"/>
              <a:ext cx="792892" cy="889000"/>
            </a:xfrm>
            <a:prstGeom prst="rect">
              <a:avLst/>
            </a:prstGeom>
          </p:spPr>
        </p:pic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DDA40DC-4A7E-954D-A68A-4B227F07C57D}"/>
                </a:ext>
              </a:extLst>
            </p:cNvPr>
            <p:cNvSpPr/>
            <p:nvPr/>
          </p:nvSpPr>
          <p:spPr>
            <a:xfrm>
              <a:off x="3290516" y="1944458"/>
              <a:ext cx="3250532" cy="88900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35E2D286-9829-EF4D-93C1-8F735FD06E9A}"/>
              </a:ext>
            </a:extLst>
          </p:cNvPr>
          <p:cNvGrpSpPr/>
          <p:nvPr/>
        </p:nvGrpSpPr>
        <p:grpSpPr>
          <a:xfrm>
            <a:off x="281351" y="5088996"/>
            <a:ext cx="3355802" cy="889000"/>
            <a:chOff x="3263210" y="3800996"/>
            <a:chExt cx="3355802" cy="889000"/>
          </a:xfrm>
        </p:grpSpPr>
        <p:pic>
          <p:nvPicPr>
            <p:cNvPr id="8" name="圖片 7" descr="一張含有 個人, 室內, 服飾, 牆 的圖片&#10;&#10;自動產生的描述">
              <a:extLst>
                <a:ext uri="{FF2B5EF4-FFF2-40B4-BE49-F238E27FC236}">
                  <a16:creationId xmlns:a16="http://schemas.microsoft.com/office/drawing/2014/main" id="{F9DAFB3B-D4AF-884F-9195-EF3EBF4C7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25500" y="3800996"/>
              <a:ext cx="851761" cy="887251"/>
            </a:xfrm>
            <a:prstGeom prst="rect">
              <a:avLst/>
            </a:prstGeom>
          </p:spPr>
        </p:pic>
        <p:pic>
          <p:nvPicPr>
            <p:cNvPr id="15" name="圖片 14" descr="一張含有 個人, 室內, 年輕, 牆 的圖片&#10;&#10;自動產生的描述">
              <a:extLst>
                <a:ext uri="{FF2B5EF4-FFF2-40B4-BE49-F238E27FC236}">
                  <a16:creationId xmlns:a16="http://schemas.microsoft.com/office/drawing/2014/main" id="{01EB7CA4-9868-2C40-A4C8-AD147C2EA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77261" y="3800996"/>
              <a:ext cx="841751" cy="887251"/>
            </a:xfrm>
            <a:prstGeom prst="rect">
              <a:avLst/>
            </a:prstGeom>
          </p:spPr>
        </p:pic>
        <p:pic>
          <p:nvPicPr>
            <p:cNvPr id="18" name="圖片 17" descr="一張含有 個人, 室內, 牆, 尋找 的圖片&#10;&#10;自動產生的描述">
              <a:extLst>
                <a:ext uri="{FF2B5EF4-FFF2-40B4-BE49-F238E27FC236}">
                  <a16:creationId xmlns:a16="http://schemas.microsoft.com/office/drawing/2014/main" id="{8CF57962-7530-C345-9F3F-EB59EBCA6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63210" y="3800996"/>
              <a:ext cx="832013" cy="889000"/>
            </a:xfrm>
            <a:prstGeom prst="rect">
              <a:avLst/>
            </a:prstGeom>
          </p:spPr>
        </p:pic>
        <p:pic>
          <p:nvPicPr>
            <p:cNvPr id="20" name="圖片 19" descr="一張含有 個人, 室內, 牆, 年輕 的圖片&#10;&#10;自動產生的描述">
              <a:extLst>
                <a:ext uri="{FF2B5EF4-FFF2-40B4-BE49-F238E27FC236}">
                  <a16:creationId xmlns:a16="http://schemas.microsoft.com/office/drawing/2014/main" id="{D74D71CA-B2ED-2B4F-BEB4-03ADC7413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094404" y="3802745"/>
              <a:ext cx="831096" cy="887251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125118F-88D4-414F-8D30-9567A7F52E41}"/>
                </a:ext>
              </a:extLst>
            </p:cNvPr>
            <p:cNvSpPr/>
            <p:nvPr/>
          </p:nvSpPr>
          <p:spPr>
            <a:xfrm>
              <a:off x="3263210" y="3808074"/>
              <a:ext cx="3355802" cy="88017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475591-604A-AE4D-BA56-841B8B5C61D9}"/>
              </a:ext>
            </a:extLst>
          </p:cNvPr>
          <p:cNvSpPr txBox="1"/>
          <p:nvPr/>
        </p:nvSpPr>
        <p:spPr>
          <a:xfrm>
            <a:off x="856489" y="6015081"/>
            <a:ext cx="2100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(GT)</a:t>
            </a:r>
          </a:p>
          <a:p>
            <a:pPr algn="ctr"/>
            <a:r>
              <a:rPr lang="en-US" altLang="zh-TW" dirty="0"/>
              <a:t>Similarity: 0.800584</a:t>
            </a:r>
            <a:endParaRPr kumimoji="1" lang="zh-TW" altLang="en-US" dirty="0"/>
          </a:p>
        </p:txBody>
      </p:sp>
      <p:pic>
        <p:nvPicPr>
          <p:cNvPr id="17" name="圖片 16" descr="一張含有 個人, 室內 的圖片&#10;&#10;自動產生的描述">
            <a:extLst>
              <a:ext uri="{FF2B5EF4-FFF2-40B4-BE49-F238E27FC236}">
                <a16:creationId xmlns:a16="http://schemas.microsoft.com/office/drawing/2014/main" id="{07B78AF6-206A-504D-9063-054AE4185B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281288" y="4515943"/>
            <a:ext cx="902547" cy="104140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7" name="圖片 26" descr="一張含有 個人, 室內, 女性, 牆 的圖片&#10;&#10;自動產生的描述">
            <a:extLst>
              <a:ext uri="{FF2B5EF4-FFF2-40B4-BE49-F238E27FC236}">
                <a16:creationId xmlns:a16="http://schemas.microsoft.com/office/drawing/2014/main" id="{81D7DA57-15C5-5244-8A2B-2C9C1F81720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1288" y="3359664"/>
            <a:ext cx="902546" cy="101194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9" name="圖片 28" descr="一張含有 個人, 室內, 年輕, 女性 的圖片&#10;&#10;自動產生的描述">
            <a:extLst>
              <a:ext uri="{FF2B5EF4-FFF2-40B4-BE49-F238E27FC236}">
                <a16:creationId xmlns:a16="http://schemas.microsoft.com/office/drawing/2014/main" id="{C1FE99F1-F826-324E-AFA3-B3F687CFA1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6734" y="5678709"/>
            <a:ext cx="927100" cy="1041400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grpSp>
        <p:nvGrpSpPr>
          <p:cNvPr id="31" name="群組 30">
            <a:extLst>
              <a:ext uri="{FF2B5EF4-FFF2-40B4-BE49-F238E27FC236}">
                <a16:creationId xmlns:a16="http://schemas.microsoft.com/office/drawing/2014/main" id="{E6DA0EB2-C3AF-9F4E-A4AB-4008572631EF}"/>
              </a:ext>
            </a:extLst>
          </p:cNvPr>
          <p:cNvGrpSpPr/>
          <p:nvPr/>
        </p:nvGrpSpPr>
        <p:grpSpPr>
          <a:xfrm>
            <a:off x="5222673" y="1786833"/>
            <a:ext cx="1016000" cy="1430067"/>
            <a:chOff x="6327959" y="1690688"/>
            <a:chExt cx="1016000" cy="1430067"/>
          </a:xfrm>
        </p:grpSpPr>
        <p:pic>
          <p:nvPicPr>
            <p:cNvPr id="9" name="圖片 8" descr="一張含有 個人, 室內, 服飾, 穿著 的圖片&#10;&#10;自動產生的描述">
              <a:extLst>
                <a:ext uri="{FF2B5EF4-FFF2-40B4-BE49-F238E27FC236}">
                  <a16:creationId xmlns:a16="http://schemas.microsoft.com/office/drawing/2014/main" id="{2021810E-29CE-F448-93AD-A64525E91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27959" y="1690688"/>
              <a:ext cx="1016000" cy="1066800"/>
            </a:xfrm>
            <a:prstGeom prst="rect">
              <a:avLst/>
            </a:prstGeom>
          </p:spPr>
        </p:pic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9828B8D7-C41A-A245-8429-FD279314A52B}"/>
                </a:ext>
              </a:extLst>
            </p:cNvPr>
            <p:cNvSpPr txBox="1"/>
            <p:nvPr/>
          </p:nvSpPr>
          <p:spPr>
            <a:xfrm>
              <a:off x="6454467" y="2782201"/>
              <a:ext cx="7625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(#118)</a:t>
              </a:r>
              <a:endParaRPr kumimoji="1" lang="zh-TW" altLang="en-US" dirty="0"/>
            </a:p>
          </p:txBody>
        </p:sp>
      </p:grp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C09E63B-580A-AB4D-B5C4-410B7C9A4B9B}"/>
              </a:ext>
            </a:extLst>
          </p:cNvPr>
          <p:cNvSpPr txBox="1"/>
          <p:nvPr/>
        </p:nvSpPr>
        <p:spPr>
          <a:xfrm>
            <a:off x="6245659" y="5907021"/>
            <a:ext cx="2016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#3 Closest (#118</a:t>
            </a:r>
            <a:r>
              <a:rPr lang="en-US" altLang="zh-TW" dirty="0"/>
              <a:t>_4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0.748373</a:t>
            </a:r>
            <a:endParaRPr kumimoji="1"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67B4BCD-4755-4749-9472-9CCF9D2FCF7B}"/>
              </a:ext>
            </a:extLst>
          </p:cNvPr>
          <p:cNvSpPr txBox="1"/>
          <p:nvPr/>
        </p:nvSpPr>
        <p:spPr>
          <a:xfrm>
            <a:off x="1309232" y="1473105"/>
            <a:ext cx="1194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/>
              <a:t>w/ mean</a:t>
            </a:r>
            <a:endParaRPr kumimoji="1" lang="zh-TW" altLang="en-US" sz="2000" b="1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202C239-0922-9448-9987-A50C0B51714F}"/>
              </a:ext>
            </a:extLst>
          </p:cNvPr>
          <p:cNvSpPr txBox="1"/>
          <p:nvPr/>
        </p:nvSpPr>
        <p:spPr>
          <a:xfrm>
            <a:off x="5044458" y="1300005"/>
            <a:ext cx="1351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/>
              <a:t>w/o mean</a:t>
            </a:r>
            <a:endParaRPr kumimoji="1" lang="zh-TW" altLang="en-US" sz="2000" b="1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F421D2A-E98D-7F48-80F0-D31789C3DFC2}"/>
              </a:ext>
            </a:extLst>
          </p:cNvPr>
          <p:cNvSpPr txBox="1"/>
          <p:nvPr/>
        </p:nvSpPr>
        <p:spPr>
          <a:xfrm>
            <a:off x="6238673" y="3573016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Closest </a:t>
            </a:r>
            <a:r>
              <a:rPr lang="en-US" altLang="zh-TW" dirty="0"/>
              <a:t>(#115_3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0.787963</a:t>
            </a:r>
            <a:endParaRPr kumimoji="1"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232D620-3BF6-0C43-9FCE-7B2D6BB0101F}"/>
              </a:ext>
            </a:extLst>
          </p:cNvPr>
          <p:cNvSpPr txBox="1"/>
          <p:nvPr/>
        </p:nvSpPr>
        <p:spPr>
          <a:xfrm>
            <a:off x="6245659" y="4803686"/>
            <a:ext cx="2016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#2 Closest (</a:t>
            </a:r>
            <a:r>
              <a:rPr lang="en-US" altLang="zh-TW" dirty="0"/>
              <a:t>#419_0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0.757704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134633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 (after preprocessing)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46728CA-1D58-BF4C-96DA-9F92344042E6}"/>
              </a:ext>
            </a:extLst>
          </p:cNvPr>
          <p:cNvSpPr txBox="1"/>
          <p:nvPr/>
        </p:nvSpPr>
        <p:spPr>
          <a:xfrm>
            <a:off x="924616" y="4345180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(#139)</a:t>
            </a:r>
          </a:p>
          <a:p>
            <a:r>
              <a:rPr lang="en-US" altLang="zh-TW" dirty="0"/>
              <a:t>Similarity: 0.806780</a:t>
            </a:r>
            <a:endParaRPr kumimoji="1"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475591-604A-AE4D-BA56-841B8B5C61D9}"/>
              </a:ext>
            </a:extLst>
          </p:cNvPr>
          <p:cNvSpPr txBox="1"/>
          <p:nvPr/>
        </p:nvSpPr>
        <p:spPr>
          <a:xfrm>
            <a:off x="856489" y="6015081"/>
            <a:ext cx="2100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(GT)</a:t>
            </a:r>
          </a:p>
          <a:p>
            <a:pPr algn="ctr"/>
            <a:r>
              <a:rPr lang="en-US" altLang="zh-TW" dirty="0"/>
              <a:t>Similarity: 0.800584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C813BE1-29D8-EB47-B31A-8E5A5A85A138}"/>
              </a:ext>
            </a:extLst>
          </p:cNvPr>
          <p:cNvSpPr txBox="1"/>
          <p:nvPr/>
        </p:nvSpPr>
        <p:spPr>
          <a:xfrm>
            <a:off x="6238673" y="3573016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Closest </a:t>
            </a:r>
            <a:r>
              <a:rPr lang="en-US" altLang="zh-TW" dirty="0"/>
              <a:t>(#115_3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0.787963</a:t>
            </a:r>
            <a:endParaRPr kumimoji="1"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1B8B50E-E8C8-3849-AFB2-31BAD1514F53}"/>
              </a:ext>
            </a:extLst>
          </p:cNvPr>
          <p:cNvSpPr txBox="1"/>
          <p:nvPr/>
        </p:nvSpPr>
        <p:spPr>
          <a:xfrm>
            <a:off x="6245659" y="4803686"/>
            <a:ext cx="2016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#2 Closest (</a:t>
            </a:r>
            <a:r>
              <a:rPr lang="en-US" altLang="zh-TW" dirty="0"/>
              <a:t>#419_0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0.757704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C09E63B-580A-AB4D-B5C4-410B7C9A4B9B}"/>
              </a:ext>
            </a:extLst>
          </p:cNvPr>
          <p:cNvSpPr txBox="1"/>
          <p:nvPr/>
        </p:nvSpPr>
        <p:spPr>
          <a:xfrm>
            <a:off x="6245659" y="5907021"/>
            <a:ext cx="2016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#3 Closest (#118</a:t>
            </a:r>
            <a:r>
              <a:rPr lang="en-US" altLang="zh-TW" dirty="0"/>
              <a:t>_4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0.748373</a:t>
            </a:r>
            <a:endParaRPr kumimoji="1"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67B4BCD-4755-4749-9472-9CCF9D2FCF7B}"/>
              </a:ext>
            </a:extLst>
          </p:cNvPr>
          <p:cNvSpPr txBox="1"/>
          <p:nvPr/>
        </p:nvSpPr>
        <p:spPr>
          <a:xfrm>
            <a:off x="1309232" y="1473105"/>
            <a:ext cx="1194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/>
              <a:t>w/ mean</a:t>
            </a:r>
            <a:endParaRPr kumimoji="1" lang="zh-TW" altLang="en-US" sz="2000" b="1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202C239-0922-9448-9987-A50C0B51714F}"/>
              </a:ext>
            </a:extLst>
          </p:cNvPr>
          <p:cNvSpPr txBox="1"/>
          <p:nvPr/>
        </p:nvSpPr>
        <p:spPr>
          <a:xfrm>
            <a:off x="5044458" y="1300005"/>
            <a:ext cx="1351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/>
              <a:t>w/o mean</a:t>
            </a:r>
            <a:endParaRPr kumimoji="1" lang="zh-TW" altLang="en-US" sz="2000" b="1" dirty="0"/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620EB755-2E33-324B-BA00-75CEBF5F6AFD}"/>
              </a:ext>
            </a:extLst>
          </p:cNvPr>
          <p:cNvGrpSpPr/>
          <p:nvPr/>
        </p:nvGrpSpPr>
        <p:grpSpPr>
          <a:xfrm>
            <a:off x="5190940" y="1786381"/>
            <a:ext cx="1078996" cy="1430519"/>
            <a:chOff x="5190940" y="1786381"/>
            <a:chExt cx="1078996" cy="1430519"/>
          </a:xfrm>
        </p:grpSpPr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9828B8D7-C41A-A245-8429-FD279314A52B}"/>
                </a:ext>
              </a:extLst>
            </p:cNvPr>
            <p:cNvSpPr txBox="1"/>
            <p:nvPr/>
          </p:nvSpPr>
          <p:spPr>
            <a:xfrm>
              <a:off x="5349181" y="2878346"/>
              <a:ext cx="7625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(#118)</a:t>
              </a:r>
              <a:endParaRPr kumimoji="1" lang="zh-TW" altLang="en-US" dirty="0"/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808BD59-E1B2-9F4D-9861-DF04011F3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90940" y="1786381"/>
              <a:ext cx="1078996" cy="1078996"/>
            </a:xfrm>
            <a:prstGeom prst="rect">
              <a:avLst/>
            </a:prstGeom>
          </p:spPr>
        </p:pic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BD8D81D6-B9EA-6D40-9D55-583055299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940" y="3330209"/>
            <a:ext cx="1078996" cy="107899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AFBB36D8-8F4E-A84E-B1D2-72A901D2A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190940" y="4504898"/>
            <a:ext cx="1078996" cy="107899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7CE04103-C2A4-5C41-BCC4-8D91F2226E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0940" y="5679587"/>
            <a:ext cx="1078997" cy="10789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grpSp>
        <p:nvGrpSpPr>
          <p:cNvPr id="38" name="群組 37">
            <a:extLst>
              <a:ext uri="{FF2B5EF4-FFF2-40B4-BE49-F238E27FC236}">
                <a16:creationId xmlns:a16="http://schemas.microsoft.com/office/drawing/2014/main" id="{321A68FC-FA92-8141-A9A5-5E7F7AF43527}"/>
              </a:ext>
            </a:extLst>
          </p:cNvPr>
          <p:cNvGrpSpPr/>
          <p:nvPr/>
        </p:nvGrpSpPr>
        <p:grpSpPr>
          <a:xfrm>
            <a:off x="1367013" y="1894503"/>
            <a:ext cx="1078996" cy="1372805"/>
            <a:chOff x="1367013" y="1894503"/>
            <a:chExt cx="1078996" cy="1372805"/>
          </a:xfrm>
        </p:grpSpPr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812A5700-5DAB-A143-BE13-5E1359111CC6}"/>
                </a:ext>
              </a:extLst>
            </p:cNvPr>
            <p:cNvSpPr txBox="1"/>
            <p:nvPr/>
          </p:nvSpPr>
          <p:spPr>
            <a:xfrm>
              <a:off x="1517623" y="2928754"/>
              <a:ext cx="7777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(#251)</a:t>
              </a:r>
              <a:endParaRPr kumimoji="1" lang="zh-TW" altLang="en-US" dirty="0"/>
            </a:p>
          </p:txBody>
        </p:sp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D1D1B7BA-B782-DD42-BEB8-4DA25AE44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67013" y="1894503"/>
              <a:ext cx="1078996" cy="1078996"/>
            </a:xfrm>
            <a:prstGeom prst="rect">
              <a:avLst/>
            </a:prstGeom>
          </p:spPr>
        </p:pic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686F63EE-BC27-7A4F-8B8C-5967FEA02159}"/>
              </a:ext>
            </a:extLst>
          </p:cNvPr>
          <p:cNvGrpSpPr/>
          <p:nvPr/>
        </p:nvGrpSpPr>
        <p:grpSpPr>
          <a:xfrm>
            <a:off x="281351" y="3330209"/>
            <a:ext cx="3852942" cy="1004027"/>
            <a:chOff x="281351" y="3330209"/>
            <a:chExt cx="3852942" cy="1004027"/>
          </a:xfrm>
        </p:grpSpPr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B5AF2962-6350-4146-940C-87EA6F3B45DE}"/>
                </a:ext>
              </a:extLst>
            </p:cNvPr>
            <p:cNvGrpSpPr/>
            <p:nvPr/>
          </p:nvGrpSpPr>
          <p:grpSpPr>
            <a:xfrm>
              <a:off x="281351" y="3330209"/>
              <a:ext cx="3852942" cy="1004027"/>
              <a:chOff x="109962" y="3370844"/>
              <a:chExt cx="3852942" cy="1004027"/>
            </a:xfrm>
          </p:grpSpPr>
          <p:pic>
            <p:nvPicPr>
              <p:cNvPr id="39" name="圖片 38">
                <a:extLst>
                  <a:ext uri="{FF2B5EF4-FFF2-40B4-BE49-F238E27FC236}">
                    <a16:creationId xmlns:a16="http://schemas.microsoft.com/office/drawing/2014/main" id="{49D86829-D32C-3D49-98AC-FE76CBB5AD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20710" y="3370845"/>
                <a:ext cx="971344" cy="1004026"/>
              </a:xfrm>
              <a:prstGeom prst="rect">
                <a:avLst/>
              </a:prstGeom>
            </p:spPr>
          </p:pic>
          <p:pic>
            <p:nvPicPr>
              <p:cNvPr id="40" name="圖片 39">
                <a:extLst>
                  <a:ext uri="{FF2B5EF4-FFF2-40B4-BE49-F238E27FC236}">
                    <a16:creationId xmlns:a16="http://schemas.microsoft.com/office/drawing/2014/main" id="{7862DCD3-7CF1-3949-BA05-5F65E84259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91560" y="3377923"/>
                <a:ext cx="971344" cy="971344"/>
              </a:xfrm>
              <a:prstGeom prst="rect">
                <a:avLst/>
              </a:prstGeom>
            </p:spPr>
          </p:pic>
          <p:pic>
            <p:nvPicPr>
              <p:cNvPr id="41" name="圖片 40">
                <a:extLst>
                  <a:ext uri="{FF2B5EF4-FFF2-40B4-BE49-F238E27FC236}">
                    <a16:creationId xmlns:a16="http://schemas.microsoft.com/office/drawing/2014/main" id="{5EA45F2A-45A8-EE48-AE6A-9F022E2F7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9962" y="3381788"/>
                <a:ext cx="971345" cy="971345"/>
              </a:xfrm>
              <a:prstGeom prst="rect">
                <a:avLst/>
              </a:prstGeom>
            </p:spPr>
          </p:pic>
          <p:pic>
            <p:nvPicPr>
              <p:cNvPr id="42" name="圖片 41">
                <a:extLst>
                  <a:ext uri="{FF2B5EF4-FFF2-40B4-BE49-F238E27FC236}">
                    <a16:creationId xmlns:a16="http://schemas.microsoft.com/office/drawing/2014/main" id="{D96FA2AC-6895-AA4A-9F84-6C5C045EA8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78381" y="3370844"/>
                <a:ext cx="966755" cy="1004027"/>
              </a:xfrm>
              <a:prstGeom prst="rect">
                <a:avLst/>
              </a:prstGeom>
            </p:spPr>
          </p:pic>
        </p:grp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0BDC03C4-B269-D046-B49D-829629CF65E8}"/>
                </a:ext>
              </a:extLst>
            </p:cNvPr>
            <p:cNvSpPr/>
            <p:nvPr/>
          </p:nvSpPr>
          <p:spPr>
            <a:xfrm>
              <a:off x="288736" y="3330209"/>
              <a:ext cx="3845557" cy="977886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C53D07DC-CB1F-184C-A85D-87C13BBDBB7F}"/>
              </a:ext>
            </a:extLst>
          </p:cNvPr>
          <p:cNvGrpSpPr/>
          <p:nvPr/>
        </p:nvGrpSpPr>
        <p:grpSpPr>
          <a:xfrm>
            <a:off x="269320" y="5039432"/>
            <a:ext cx="3864973" cy="994569"/>
            <a:chOff x="269320" y="4976370"/>
            <a:chExt cx="3864973" cy="994569"/>
          </a:xfrm>
        </p:grpSpPr>
        <p:grpSp>
          <p:nvGrpSpPr>
            <p:cNvPr id="50" name="群組 49">
              <a:extLst>
                <a:ext uri="{FF2B5EF4-FFF2-40B4-BE49-F238E27FC236}">
                  <a16:creationId xmlns:a16="http://schemas.microsoft.com/office/drawing/2014/main" id="{FFD6C77C-D857-7B4D-BBA3-139796398F91}"/>
                </a:ext>
              </a:extLst>
            </p:cNvPr>
            <p:cNvGrpSpPr/>
            <p:nvPr/>
          </p:nvGrpSpPr>
          <p:grpSpPr>
            <a:xfrm>
              <a:off x="279617" y="4976370"/>
              <a:ext cx="3854676" cy="994569"/>
              <a:chOff x="272604" y="5063475"/>
              <a:chExt cx="3854676" cy="994569"/>
            </a:xfrm>
          </p:grpSpPr>
          <p:pic>
            <p:nvPicPr>
              <p:cNvPr id="46" name="圖片 45">
                <a:extLst>
                  <a:ext uri="{FF2B5EF4-FFF2-40B4-BE49-F238E27FC236}">
                    <a16:creationId xmlns:a16="http://schemas.microsoft.com/office/drawing/2014/main" id="{E2CB87A6-CC1E-3141-B790-AA53E5A494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flipH="1">
                <a:off x="1219034" y="5086700"/>
                <a:ext cx="971344" cy="971344"/>
              </a:xfrm>
              <a:prstGeom prst="rect">
                <a:avLst/>
              </a:prstGeom>
            </p:spPr>
          </p:pic>
          <p:pic>
            <p:nvPicPr>
              <p:cNvPr id="47" name="圖片 46">
                <a:extLst>
                  <a:ext uri="{FF2B5EF4-FFF2-40B4-BE49-F238E27FC236}">
                    <a16:creationId xmlns:a16="http://schemas.microsoft.com/office/drawing/2014/main" id="{ED45F144-A4B9-884A-92F5-3BD9C4D2D2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2604" y="5083227"/>
                <a:ext cx="971345" cy="971345"/>
              </a:xfrm>
              <a:prstGeom prst="rect">
                <a:avLst/>
              </a:prstGeom>
            </p:spPr>
          </p:pic>
          <p:pic>
            <p:nvPicPr>
              <p:cNvPr id="48" name="圖片 47">
                <a:extLst>
                  <a:ext uri="{FF2B5EF4-FFF2-40B4-BE49-F238E27FC236}">
                    <a16:creationId xmlns:a16="http://schemas.microsoft.com/office/drawing/2014/main" id="{0D2D60CF-EAC0-2C40-A9C7-6438B6904D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160525" y="5063475"/>
                <a:ext cx="966755" cy="966755"/>
              </a:xfrm>
              <a:prstGeom prst="rect">
                <a:avLst/>
              </a:prstGeom>
            </p:spPr>
          </p:pic>
          <p:pic>
            <p:nvPicPr>
              <p:cNvPr id="49" name="圖片 48">
                <a:extLst>
                  <a:ext uri="{FF2B5EF4-FFF2-40B4-BE49-F238E27FC236}">
                    <a16:creationId xmlns:a16="http://schemas.microsoft.com/office/drawing/2014/main" id="{AB235B51-1D55-BE4F-8629-9309FDFD3D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92213" y="5063852"/>
                <a:ext cx="972393" cy="972393"/>
              </a:xfrm>
              <a:prstGeom prst="rect">
                <a:avLst/>
              </a:prstGeom>
            </p:spPr>
          </p:pic>
        </p:grp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9D3D6ED-434C-3E44-BAFF-A73105E193CA}"/>
                </a:ext>
              </a:extLst>
            </p:cNvPr>
            <p:cNvSpPr/>
            <p:nvPr/>
          </p:nvSpPr>
          <p:spPr>
            <a:xfrm>
              <a:off x="269320" y="4981581"/>
              <a:ext cx="3845557" cy="977886"/>
            </a:xfrm>
            <a:prstGeom prst="rect">
              <a:avLst/>
            </a:prstGeom>
            <a:noFill/>
            <a:ln w="28575">
              <a:solidFill>
                <a:srgbClr val="00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29120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kumimoji="1" lang="en-US" altLang="zh-TW" dirty="0"/>
              <a:t>Faces, a basic attribute that can distinguish one person to another. There are many well-known face recognition models have deployed  on modern computer vision and multimedia applications.</a:t>
            </a:r>
          </a:p>
          <a:p>
            <a:pPr lvl="1"/>
            <a:r>
              <a:rPr kumimoji="1" lang="en-US" altLang="zh-TW" dirty="0"/>
              <a:t>In real world, the face recognition models need to meet the actual cases to identify the low-resolution human faces. It is essential to explore how to achieve an efficient method without losing too much on recognition accuracy.</a:t>
            </a:r>
          </a:p>
          <a:p>
            <a:pPr lvl="1"/>
            <a:r>
              <a:rPr kumimoji="1" lang="en-US" altLang="zh-TW" dirty="0"/>
              <a:t>To address this problem, we proposed a model </a:t>
            </a:r>
            <a:r>
              <a:rPr kumimoji="1" lang="en" altLang="zh-TW" dirty="0"/>
              <a:t>reconstructing the high-resolution faces before recognition. In addition, we used FaceBoxes to detection faces and VGGFace with Resnet50 backbone as the face feature </a:t>
            </a:r>
            <a:r>
              <a:rPr kumimoji="1" lang="en-US" altLang="zh-TW" dirty="0"/>
              <a:t>extractor can run 14 FPS on NVIDIA Quadro GV100 GPU.</a:t>
            </a: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4183536C-CFE4-1748-A3A8-CCE66A7C6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Introduction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7000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Siamese Network</a:t>
            </a:r>
            <a:r>
              <a:rPr lang="zh-TW" altLang="en-US" dirty="0"/>
              <a:t> </a:t>
            </a:r>
            <a:r>
              <a:rPr lang="en-US" altLang="zh-TW" dirty="0"/>
              <a:t>Architecture</a:t>
            </a:r>
          </a:p>
          <a:p>
            <a:pPr lvl="1"/>
            <a:endParaRPr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B52D171-5876-4F4C-9161-0C3D11A19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700808"/>
            <a:ext cx="4536504" cy="247491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BF7D9E7-AABE-DB4A-84B4-CCCA10963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13" y="4283667"/>
            <a:ext cx="6316754" cy="219745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7AB8431-3EFF-6446-A060-6A05302E26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560" y="1866054"/>
            <a:ext cx="648072" cy="70828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5B1593E-C905-964F-B261-7FF8EF9F64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560" y="3002772"/>
            <a:ext cx="648072" cy="74451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B2DA8A2-B980-564C-B06E-F812B401BB2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0026" y="1915691"/>
            <a:ext cx="3233323" cy="209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862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D3C4E8DA-BE84-F846-AD06-490747BE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5AAD6FD-B44D-F946-8677-CC943D42E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Siamese Network</a:t>
            </a:r>
            <a:r>
              <a:rPr lang="zh-TW" altLang="en-US" dirty="0"/>
              <a:t> </a:t>
            </a:r>
            <a:r>
              <a:rPr lang="en-US" altLang="zh-TW" dirty="0"/>
              <a:t>Architecture</a:t>
            </a:r>
          </a:p>
          <a:p>
            <a:pPr lvl="1"/>
            <a:r>
              <a:rPr lang="en-US" altLang="zh-TW" dirty="0"/>
              <a:t>Loss function: </a:t>
            </a:r>
            <a:r>
              <a:rPr lang="en-US" altLang="zh-TW" b="1" dirty="0"/>
              <a:t>Contrastive Loss</a:t>
            </a:r>
          </a:p>
          <a:p>
            <a:pPr lvl="1"/>
            <a:r>
              <a:rPr lang="en-US" altLang="zh-TW" dirty="0"/>
              <a:t>Yann </a:t>
            </a:r>
            <a:r>
              <a:rPr lang="en-US" altLang="zh-TW" dirty="0" err="1"/>
              <a:t>LeCun</a:t>
            </a:r>
            <a:r>
              <a:rPr lang="en-US" altLang="zh-TW" dirty="0"/>
              <a:t> ’06 </a:t>
            </a:r>
            <a:r>
              <a:rPr lang="en" altLang="zh-TW" b="1" dirty="0"/>
              <a:t>Dimensionality Reduction by Learning an Invariant Mapping</a:t>
            </a:r>
            <a:endParaRPr lang="en-US" altLang="zh-TW" b="1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9185CC1-3952-3541-A72F-0DF9DF2B13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560" y="3068960"/>
            <a:ext cx="4601065" cy="298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264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2447925"/>
          </a:xfrm>
        </p:spPr>
        <p:txBody>
          <a:bodyPr/>
          <a:lstStyle/>
          <a:p>
            <a:pPr lvl="0">
              <a:buClr>
                <a:srgbClr val="FE8637"/>
              </a:buClr>
            </a:pPr>
            <a:r>
              <a:rPr kumimoji="1" lang="en" altLang="zh-TW" dirty="0">
                <a:solidFill>
                  <a:srgbClr val="7598D9">
                    <a:lumMod val="75000"/>
                  </a:srgbClr>
                </a:solidFill>
              </a:rPr>
              <a:t>Siamese Network Dataset: </a:t>
            </a:r>
            <a:r>
              <a:rPr lang="en-US" altLang="zh-TW" dirty="0">
                <a:hlinkClick r:id="rId3"/>
              </a:rPr>
              <a:t>VGGFace2</a:t>
            </a:r>
            <a:r>
              <a:rPr lang="en-US" altLang="zh-TW" dirty="0"/>
              <a:t> (A large scale image dataset for face recognition)</a:t>
            </a:r>
          </a:p>
          <a:p>
            <a:pPr lvl="1"/>
            <a:r>
              <a:rPr lang="en-US" altLang="zh-TW" dirty="0"/>
              <a:t>9,000 + identities</a:t>
            </a:r>
          </a:p>
          <a:p>
            <a:pPr lvl="1"/>
            <a:r>
              <a:rPr lang="en-US" altLang="zh-TW" dirty="0"/>
              <a:t>3.3 million + faces</a:t>
            </a:r>
          </a:p>
          <a:p>
            <a:pPr lvl="1"/>
            <a:r>
              <a:rPr lang="en-US" altLang="zh-TW" dirty="0"/>
              <a:t>Average 362 samples per-subject</a:t>
            </a:r>
            <a:endParaRPr kumimoji="1"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6662D072-D089-F04F-B50C-58D7D556D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4E594ED-65B2-8141-96F1-CB8345A08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649" y="3212976"/>
            <a:ext cx="6948264" cy="314061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EFC8469-EACB-2144-989E-4473A5950BE3}"/>
              </a:ext>
            </a:extLst>
          </p:cNvPr>
          <p:cNvSpPr/>
          <p:nvPr/>
        </p:nvSpPr>
        <p:spPr>
          <a:xfrm>
            <a:off x="3851920" y="6489369"/>
            <a:ext cx="45647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1200" dirty="0"/>
              <a:t>VGGFace2: A dataset for </a:t>
            </a:r>
            <a:r>
              <a:rPr lang="en-US" altLang="zh-TW" sz="1200" dirty="0"/>
              <a:t>recognizing</a:t>
            </a:r>
            <a:r>
              <a:rPr lang="en" altLang="zh-TW" sz="1200" dirty="0"/>
              <a:t> face across pose and age 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38221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709613"/>
          </a:xfrm>
        </p:spPr>
        <p:txBody>
          <a:bodyPr/>
          <a:lstStyle/>
          <a:p>
            <a:pPr lvl="0">
              <a:buClr>
                <a:srgbClr val="FE8637"/>
              </a:buClr>
            </a:pPr>
            <a:r>
              <a:rPr kumimoji="1" lang="en" altLang="zh-TW" dirty="0">
                <a:solidFill>
                  <a:srgbClr val="7598D9">
                    <a:lumMod val="75000"/>
                  </a:srgbClr>
                </a:solidFill>
              </a:rPr>
              <a:t>Siamese Network Result</a:t>
            </a:r>
            <a:endParaRPr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6662D072-D089-F04F-B50C-58D7D556D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FA5CA09-7559-944D-BDCF-79F80E4B053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7" y="1556793"/>
            <a:ext cx="5940000" cy="495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723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709613"/>
          </a:xfrm>
        </p:spPr>
        <p:txBody>
          <a:bodyPr/>
          <a:lstStyle/>
          <a:p>
            <a:pPr lvl="0">
              <a:buClr>
                <a:srgbClr val="FE8637"/>
              </a:buClr>
            </a:pPr>
            <a:r>
              <a:rPr kumimoji="1" lang="en" altLang="zh-TW" dirty="0">
                <a:solidFill>
                  <a:srgbClr val="7598D9">
                    <a:lumMod val="75000"/>
                  </a:srgbClr>
                </a:solidFill>
              </a:rPr>
              <a:t>Siamese Network Result</a:t>
            </a:r>
            <a:endParaRPr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6662D072-D089-F04F-B50C-58D7D556D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  <p:graphicFrame>
        <p:nvGraphicFramePr>
          <p:cNvPr id="2" name="圖表 1">
            <a:extLst>
              <a:ext uri="{FF2B5EF4-FFF2-40B4-BE49-F238E27FC236}">
                <a16:creationId xmlns:a16="http://schemas.microsoft.com/office/drawing/2014/main" id="{5BBBCA0E-7F54-F74D-9341-13833D11C2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4597704"/>
              </p:ext>
            </p:extLst>
          </p:nvPr>
        </p:nvGraphicFramePr>
        <p:xfrm>
          <a:off x="179511" y="1690688"/>
          <a:ext cx="8496175" cy="4978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id="{0B92511E-CB22-B248-8965-186D02729AD3}"/>
              </a:ext>
            </a:extLst>
          </p:cNvPr>
          <p:cNvSpPr txBox="1"/>
          <p:nvPr/>
        </p:nvSpPr>
        <p:spPr>
          <a:xfrm>
            <a:off x="71698" y="1413689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Accuracy </a:t>
            </a:r>
            <a:endParaRPr kumimoji="1" lang="zh-TW" altLang="en-US" sz="12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8B23C34-5AF3-824E-BE52-EDD0F49063DA}"/>
              </a:ext>
            </a:extLst>
          </p:cNvPr>
          <p:cNvSpPr txBox="1"/>
          <p:nvPr/>
        </p:nvSpPr>
        <p:spPr>
          <a:xfrm>
            <a:off x="8023575" y="1425868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Loss</a:t>
            </a:r>
            <a:r>
              <a:rPr kumimoji="1" lang="en-US" altLang="zh-TW" sz="1200" dirty="0"/>
              <a:t> </a:t>
            </a:r>
            <a:endParaRPr kumimoji="1" lang="zh-TW" altLang="en-US" sz="12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5F9953E-9C7F-254F-9BD2-9BAB220EA095}"/>
              </a:ext>
            </a:extLst>
          </p:cNvPr>
          <p:cNvSpPr txBox="1"/>
          <p:nvPr/>
        </p:nvSpPr>
        <p:spPr>
          <a:xfrm>
            <a:off x="7718230" y="6237312"/>
            <a:ext cx="783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/>
              <a:t>steps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281710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0F119A-2181-144D-A43B-B7B77B398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36170110-FBA1-F246-BE51-C3B80AFD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636732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en-US" altLang="zh-TW" i="1" dirty="0"/>
              <a:t>Thank you for your attention</a:t>
            </a:r>
            <a:endParaRPr lang="zh-TW" altLang="en-US" i="1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FE8637"/>
              </a:buClr>
            </a:pPr>
            <a:r>
              <a:rPr kumimoji="1" lang="en" altLang="zh-TW" dirty="0">
                <a:solidFill>
                  <a:srgbClr val="7598D9">
                    <a:lumMod val="75000"/>
                  </a:srgbClr>
                </a:solidFill>
              </a:rPr>
              <a:t>Super-Resolution</a:t>
            </a:r>
          </a:p>
          <a:p>
            <a:pPr lvl="1">
              <a:buClr>
                <a:srgbClr val="FE8637"/>
              </a:buClr>
            </a:pPr>
            <a:r>
              <a:rPr lang="en-US" altLang="zh-TW" dirty="0">
                <a:hlinkClick r:id="rId2"/>
              </a:rPr>
              <a:t>WDSR</a:t>
            </a:r>
            <a:r>
              <a:rPr lang="en-US" altLang="zh-TW" dirty="0"/>
              <a:t> (</a:t>
            </a:r>
            <a:r>
              <a:rPr lang="en" altLang="zh-TW" dirty="0"/>
              <a:t>Wide Activation for Efficient and Accurate Image Super-Resolution, </a:t>
            </a:r>
            <a:r>
              <a:rPr lang="en-US" altLang="zh-TW" dirty="0"/>
              <a:t>CVPR Workshop 2018)</a:t>
            </a:r>
          </a:p>
          <a:p>
            <a:pPr marL="366713" lvl="1" indent="0">
              <a:buClr>
                <a:srgbClr val="FE8637"/>
              </a:buClr>
              <a:buNone/>
            </a:pPr>
            <a:endParaRPr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BB11DD5C-BDE6-AA49-A8C3-D33FDF91C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2013416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F700A1-2F4B-BE4F-9FA0-A089D89DA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/>
              <a:t>Downscale the </a:t>
            </a:r>
            <a:r>
              <a:rPr kumimoji="1" lang="en-US" altLang="zh-TW" dirty="0"/>
              <a:t>high-resolution images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4BEBDB8-FE89-B140-B417-67EBF2436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2132856"/>
            <a:ext cx="3671726" cy="355708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A24124E-2829-C64F-8D5C-00DD6ABF0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908" y="2500577"/>
            <a:ext cx="1367577" cy="222660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DCC93D9-BC6D-434B-9724-67009F89E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352" y="2500576"/>
            <a:ext cx="684266" cy="111408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16CEC5F-2711-B84F-898B-FF3E8A6DF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555" y="3691668"/>
            <a:ext cx="343415" cy="559128"/>
          </a:xfrm>
          <a:prstGeom prst="rect">
            <a:avLst/>
          </a:prstGeom>
        </p:spPr>
      </p:pic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DF28C72B-8357-9840-81B1-E0CBD1AFCD72}"/>
              </a:ext>
            </a:extLst>
          </p:cNvPr>
          <p:cNvCxnSpPr>
            <a:cxnSpLocks/>
          </p:cNvCxnSpPr>
          <p:nvPr/>
        </p:nvCxnSpPr>
        <p:spPr>
          <a:xfrm>
            <a:off x="4263582" y="3461777"/>
            <a:ext cx="667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38076D74-CDDF-E641-8BB3-4B220A096F43}"/>
              </a:ext>
            </a:extLst>
          </p:cNvPr>
          <p:cNvCxnSpPr>
            <a:cxnSpLocks/>
          </p:cNvCxnSpPr>
          <p:nvPr/>
        </p:nvCxnSpPr>
        <p:spPr>
          <a:xfrm flipV="1">
            <a:off x="6292522" y="3458191"/>
            <a:ext cx="575027" cy="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標題 1">
            <a:extLst>
              <a:ext uri="{FF2B5EF4-FFF2-40B4-BE49-F238E27FC236}">
                <a16:creationId xmlns:a16="http://schemas.microsoft.com/office/drawing/2014/main" id="{45715266-48CC-9D41-ACF5-FE76E1CD3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22958153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C2494293-031B-5546-B98C-A5E73CF9F207}"/>
              </a:ext>
            </a:extLst>
          </p:cNvPr>
          <p:cNvGrpSpPr/>
          <p:nvPr/>
        </p:nvGrpSpPr>
        <p:grpSpPr>
          <a:xfrm>
            <a:off x="4437569" y="1628799"/>
            <a:ext cx="3199406" cy="989543"/>
            <a:chOff x="-489597" y="2799495"/>
            <a:chExt cx="3199406" cy="989543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DC4F10C4-DB3B-9342-9575-17F852D37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489597" y="2799495"/>
              <a:ext cx="2150655" cy="989543"/>
            </a:xfrm>
            <a:prstGeom prst="rect">
              <a:avLst/>
            </a:prstGeom>
          </p:spPr>
        </p:pic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B57AC828-D2CB-D946-B0AB-CDBAD21E933F}"/>
                </a:ext>
              </a:extLst>
            </p:cNvPr>
            <p:cNvSpPr txBox="1"/>
            <p:nvPr/>
          </p:nvSpPr>
          <p:spPr>
            <a:xfrm>
              <a:off x="1995167" y="3209368"/>
              <a:ext cx="714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dirty="0"/>
                <a:t>HR</a:t>
              </a:r>
              <a:endParaRPr kumimoji="1" lang="zh-TW" altLang="en-US" dirty="0"/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529F4231-E819-AF41-8F69-F635BA4174A2}"/>
              </a:ext>
            </a:extLst>
          </p:cNvPr>
          <p:cNvGrpSpPr/>
          <p:nvPr/>
        </p:nvGrpSpPr>
        <p:grpSpPr>
          <a:xfrm>
            <a:off x="4437569" y="3020743"/>
            <a:ext cx="3443048" cy="1094525"/>
            <a:chOff x="2436634" y="2719388"/>
            <a:chExt cx="3443048" cy="1094525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F4E6419D-4168-0B42-9A88-97325C636C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36634" y="2719388"/>
              <a:ext cx="2150655" cy="1094525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82313ACC-932C-5C4C-AA57-20D73ED727E6}"/>
                </a:ext>
              </a:extLst>
            </p:cNvPr>
            <p:cNvSpPr txBox="1"/>
            <p:nvPr/>
          </p:nvSpPr>
          <p:spPr>
            <a:xfrm>
              <a:off x="4677757" y="3289043"/>
              <a:ext cx="12019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Bicubic X4</a:t>
              </a:r>
              <a:endParaRPr kumimoji="1" lang="zh-TW" altLang="en-US" dirty="0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D0C5CC35-539E-0A40-81AF-EC25DDF0969A}"/>
              </a:ext>
            </a:extLst>
          </p:cNvPr>
          <p:cNvGrpSpPr/>
          <p:nvPr/>
        </p:nvGrpSpPr>
        <p:grpSpPr>
          <a:xfrm>
            <a:off x="4437569" y="4599696"/>
            <a:ext cx="3446799" cy="989543"/>
            <a:chOff x="5220040" y="2809963"/>
            <a:chExt cx="3446799" cy="98954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37D17C2F-D72A-5946-AEC0-4A28912305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20040" y="2809963"/>
              <a:ext cx="2150655" cy="989543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A497DB52-7293-564A-A6D9-00F9CD097499}"/>
                </a:ext>
              </a:extLst>
            </p:cNvPr>
            <p:cNvSpPr txBox="1"/>
            <p:nvPr/>
          </p:nvSpPr>
          <p:spPr>
            <a:xfrm>
              <a:off x="7464914" y="3192247"/>
              <a:ext cx="12019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WDSR X4</a:t>
              </a:r>
              <a:endParaRPr kumimoji="1" lang="zh-TW" altLang="en-US" dirty="0"/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CC8EE328-438D-E946-98BC-983A276062FA}"/>
              </a:ext>
            </a:extLst>
          </p:cNvPr>
          <p:cNvGrpSpPr/>
          <p:nvPr/>
        </p:nvGrpSpPr>
        <p:grpSpPr>
          <a:xfrm>
            <a:off x="755576" y="2047983"/>
            <a:ext cx="2516364" cy="3732349"/>
            <a:chOff x="658958" y="1647464"/>
            <a:chExt cx="2516364" cy="3732349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0AEC36A6-9B48-0D43-9E49-9AB10AF2E422}"/>
                </a:ext>
              </a:extLst>
            </p:cNvPr>
            <p:cNvGrpSpPr/>
            <p:nvPr/>
          </p:nvGrpSpPr>
          <p:grpSpPr>
            <a:xfrm>
              <a:off x="658958" y="1647464"/>
              <a:ext cx="2516364" cy="3256471"/>
              <a:chOff x="658958" y="1647464"/>
              <a:chExt cx="2516364" cy="3256471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BF34C9F7-0B8C-894C-B734-F593C4FDFA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8958" y="1647464"/>
                <a:ext cx="2516364" cy="3256471"/>
              </a:xfrm>
              <a:prstGeom prst="rect">
                <a:avLst/>
              </a:prstGeom>
            </p:spPr>
          </p:pic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BCC0E87F-AFFF-BA4A-B891-5F5A3B0F5152}"/>
                  </a:ext>
                </a:extLst>
              </p:cNvPr>
              <p:cNvSpPr/>
              <p:nvPr/>
            </p:nvSpPr>
            <p:spPr>
              <a:xfrm>
                <a:off x="1235022" y="2420888"/>
                <a:ext cx="720080" cy="31956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D1B2AEB3-ECC6-B642-9E02-2B38E1EBA0AB}"/>
                </a:ext>
              </a:extLst>
            </p:cNvPr>
            <p:cNvSpPr txBox="1"/>
            <p:nvPr/>
          </p:nvSpPr>
          <p:spPr>
            <a:xfrm>
              <a:off x="1560270" y="5041259"/>
              <a:ext cx="714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dirty="0"/>
                <a:t>HR</a:t>
              </a:r>
              <a:endParaRPr kumimoji="1" lang="zh-TW" altLang="en-US" dirty="0"/>
            </a:p>
          </p:txBody>
        </p:sp>
      </p:grp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F75D52B1-AB8C-4A4B-B6BF-0E8603764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4" y="981075"/>
            <a:ext cx="7467600" cy="556391"/>
          </a:xfrm>
        </p:spPr>
        <p:txBody>
          <a:bodyPr/>
          <a:lstStyle/>
          <a:p>
            <a:r>
              <a:rPr kumimoji="1" lang="en-US" altLang="zh-TW" dirty="0"/>
              <a:t>Result of the </a:t>
            </a:r>
            <a:r>
              <a:rPr kumimoji="1" lang="en" altLang="zh-TW" dirty="0">
                <a:solidFill>
                  <a:srgbClr val="7598D9">
                    <a:lumMod val="75000"/>
                  </a:srgbClr>
                </a:solidFill>
              </a:rPr>
              <a:t>WDSR on VGGFace2 </a:t>
            </a:r>
            <a:endParaRPr kumimoji="1" lang="zh-TW" altLang="en-US" dirty="0"/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202C41A0-BA2D-2245-A275-2EB5449B4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978774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endParaRPr kumimoji="1" lang="en-US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A63AAE-026C-A64C-8A43-B344853E2F02}"/>
              </a:ext>
            </a:extLst>
          </p:cNvPr>
          <p:cNvSpPr/>
          <p:nvPr/>
        </p:nvSpPr>
        <p:spPr>
          <a:xfrm>
            <a:off x="4860032" y="6262475"/>
            <a:ext cx="33857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TW" altLang="en-US" sz="1200" dirty="0"/>
              <a:t>https://arxiv.org/pdf/1811.09998.pdf</a:t>
            </a: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E9AB963C-6E62-384B-9D7A-66A1EB72A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16417820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DB17A7-3B69-BF4C-AF52-2DE872190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CB8A3B1B-D645-3340-BE2E-1B7D080F7893}"/>
              </a:ext>
            </a:extLst>
          </p:cNvPr>
          <p:cNvSpPr txBox="1">
            <a:spLocks/>
          </p:cNvSpPr>
          <p:nvPr/>
        </p:nvSpPr>
        <p:spPr bwMode="auto">
          <a:xfrm>
            <a:off x="468313" y="981076"/>
            <a:ext cx="8135937" cy="7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  <a:defRPr sz="2600" b="1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0752F"/>
              </a:buClr>
              <a:buSzPct val="60000"/>
              <a:buFont typeface="Wingdings" panose="05000000000000000000" pitchFamily="2" charset="2"/>
              <a:buChar char="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C3AE"/>
              </a:buClr>
              <a:buSzPct val="60000"/>
              <a:buFont typeface="Wingdings" panose="05000000000000000000" pitchFamily="2" charset="2"/>
              <a:buChar char="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Results of Bicubic and Super-resolution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E41EEA8-0440-EE4E-BD96-6D03C8FAC7CC}"/>
              </a:ext>
            </a:extLst>
          </p:cNvPr>
          <p:cNvSpPr txBox="1"/>
          <p:nvPr/>
        </p:nvSpPr>
        <p:spPr>
          <a:xfrm>
            <a:off x="1002526" y="3734151"/>
            <a:ext cx="714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HR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1463794-5CCD-874B-9855-32C23BDCE940}"/>
              </a:ext>
            </a:extLst>
          </p:cNvPr>
          <p:cNvSpPr txBox="1"/>
          <p:nvPr/>
        </p:nvSpPr>
        <p:spPr>
          <a:xfrm>
            <a:off x="2792305" y="3672057"/>
            <a:ext cx="110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Bicubic4x</a:t>
            </a:r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EBB0CCF-C59F-274E-87D4-F093E9C8565B}"/>
              </a:ext>
            </a:extLst>
          </p:cNvPr>
          <p:cNvSpPr txBox="1"/>
          <p:nvPr/>
        </p:nvSpPr>
        <p:spPr>
          <a:xfrm>
            <a:off x="6876256" y="3672057"/>
            <a:ext cx="929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</a:t>
            </a:r>
            <a:r>
              <a:rPr kumimoji="1" lang="en-US" altLang="zh-TW" dirty="0"/>
              <a:t>R4x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82F0E85-E7A4-F64A-B60F-6297C020C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92" y="1515846"/>
            <a:ext cx="7935913" cy="2292903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8F4C6F6C-471E-9846-A204-0E7757016D50}"/>
              </a:ext>
            </a:extLst>
          </p:cNvPr>
          <p:cNvSpPr txBox="1"/>
          <p:nvPr/>
        </p:nvSpPr>
        <p:spPr>
          <a:xfrm>
            <a:off x="4770296" y="3672057"/>
            <a:ext cx="110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Divided4x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76F9720-AC70-2940-AAE3-B1A158C88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48" y="3982735"/>
            <a:ext cx="8263799" cy="2652136"/>
          </a:xfrm>
          <a:prstGeom prst="rect">
            <a:avLst/>
          </a:prstGeom>
        </p:spPr>
      </p:pic>
      <p:sp>
        <p:nvSpPr>
          <p:cNvPr id="13" name="標題 1">
            <a:extLst>
              <a:ext uri="{FF2B5EF4-FFF2-40B4-BE49-F238E27FC236}">
                <a16:creationId xmlns:a16="http://schemas.microsoft.com/office/drawing/2014/main" id="{C2FF9710-8491-4F49-9C4F-40760E2FC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20864118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DB17A7-3B69-BF4C-AF52-2DE872190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2ACF8B2B-EF2C-DA48-9104-AB618D3CD444}"/>
              </a:ext>
            </a:extLst>
          </p:cNvPr>
          <p:cNvSpPr txBox="1">
            <a:spLocks/>
          </p:cNvSpPr>
          <p:nvPr/>
        </p:nvSpPr>
        <p:spPr bwMode="auto">
          <a:xfrm>
            <a:off x="468313" y="981076"/>
            <a:ext cx="8135937" cy="7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  <a:defRPr sz="2600" b="1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0752F"/>
              </a:buClr>
              <a:buSzPct val="60000"/>
              <a:buFont typeface="Wingdings" panose="05000000000000000000" pitchFamily="2" charset="2"/>
              <a:buChar char="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C3AE"/>
              </a:buClr>
              <a:buSzPct val="60000"/>
              <a:buFont typeface="Wingdings" panose="05000000000000000000" pitchFamily="2" charset="2"/>
              <a:buChar char="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Results of Bicubic and Super-Resolution on LFW</a:t>
            </a:r>
          </a:p>
        </p:txBody>
      </p:sp>
      <p:graphicFrame>
        <p:nvGraphicFramePr>
          <p:cNvPr id="6" name="圖表 5">
            <a:extLst>
              <a:ext uri="{FF2B5EF4-FFF2-40B4-BE49-F238E27FC236}">
                <a16:creationId xmlns:a16="http://schemas.microsoft.com/office/drawing/2014/main" id="{F8E93335-D123-044A-9E33-B0F6E96E09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0347885"/>
              </p:ext>
            </p:extLst>
          </p:nvPr>
        </p:nvGraphicFramePr>
        <p:xfrm>
          <a:off x="1043608" y="1916832"/>
          <a:ext cx="6768752" cy="46400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標題 1">
            <a:extLst>
              <a:ext uri="{FF2B5EF4-FFF2-40B4-BE49-F238E27FC236}">
                <a16:creationId xmlns:a16="http://schemas.microsoft.com/office/drawing/2014/main" id="{888BF9AA-43D1-AB4A-B8EC-CC39CEFC7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2505677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pPr lvl="1"/>
            <a:endParaRPr kumimoji="1" lang="en-US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A63AAE-026C-A64C-8A43-B344853E2F02}"/>
              </a:ext>
            </a:extLst>
          </p:cNvPr>
          <p:cNvSpPr/>
          <p:nvPr/>
        </p:nvSpPr>
        <p:spPr>
          <a:xfrm>
            <a:off x="4860032" y="6262475"/>
            <a:ext cx="33857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/>
              <a:t>https://</a:t>
            </a:r>
            <a:r>
              <a:rPr lang="en-US" altLang="zh-TW" sz="1200" dirty="0" err="1"/>
              <a:t>arxiv.org</a:t>
            </a:r>
            <a:r>
              <a:rPr lang="en-US" altLang="zh-TW" sz="1200" dirty="0"/>
              <a:t>/pdf/1711.10703.pdf</a:t>
            </a:r>
            <a:endParaRPr lang="zh-TW" altLang="en-US" sz="1200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026E56CB-3534-DF43-8617-AB77663A9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814375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endParaRPr kumimoji="1" lang="en-US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A63AAE-026C-A64C-8A43-B344853E2F02}"/>
              </a:ext>
            </a:extLst>
          </p:cNvPr>
          <p:cNvSpPr/>
          <p:nvPr/>
        </p:nvSpPr>
        <p:spPr>
          <a:xfrm>
            <a:off x="4860032" y="6262475"/>
            <a:ext cx="33857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/>
              <a:t>https://</a:t>
            </a:r>
            <a:r>
              <a:rPr lang="en-US" altLang="zh-TW" sz="1200" dirty="0" err="1"/>
              <a:t>arxiv.org</a:t>
            </a:r>
            <a:r>
              <a:rPr lang="en-US" altLang="zh-TW" sz="1200" dirty="0"/>
              <a:t>/pdf/1711.10703.pdf</a:t>
            </a:r>
            <a:endParaRPr lang="zh-TW" altLang="en-US" sz="1200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0B003D37-50EA-8847-8BCB-8BC331C9A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674254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62976B80-9F5E-1349-8ED5-20ED9B6F1063}"/>
              </a:ext>
            </a:extLst>
          </p:cNvPr>
          <p:cNvCxnSpPr>
            <a:cxnSpLocks/>
            <a:endCxn id="112" idx="0"/>
          </p:cNvCxnSpPr>
          <p:nvPr/>
        </p:nvCxnSpPr>
        <p:spPr>
          <a:xfrm>
            <a:off x="4540315" y="6240753"/>
            <a:ext cx="0" cy="2073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" name="直線箭頭接點 122">
            <a:extLst>
              <a:ext uri="{FF2B5EF4-FFF2-40B4-BE49-F238E27FC236}">
                <a16:creationId xmlns:a16="http://schemas.microsoft.com/office/drawing/2014/main" id="{2190EA50-43C8-8446-B9BF-63E4FAB53095}"/>
              </a:ext>
            </a:extLst>
          </p:cNvPr>
          <p:cNvCxnSpPr>
            <a:cxnSpLocks/>
            <a:endCxn id="113" idx="0"/>
          </p:cNvCxnSpPr>
          <p:nvPr/>
        </p:nvCxnSpPr>
        <p:spPr>
          <a:xfrm>
            <a:off x="6008386" y="6238303"/>
            <a:ext cx="0" cy="2196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7" name="直線箭頭接點 96">
            <a:extLst>
              <a:ext uri="{FF2B5EF4-FFF2-40B4-BE49-F238E27FC236}">
                <a16:creationId xmlns:a16="http://schemas.microsoft.com/office/drawing/2014/main" id="{E580FC04-C710-0C48-93DC-A5065B03EE18}"/>
              </a:ext>
            </a:extLst>
          </p:cNvPr>
          <p:cNvCxnSpPr>
            <a:cxnSpLocks/>
            <a:endCxn id="86" idx="0"/>
          </p:cNvCxnSpPr>
          <p:nvPr/>
        </p:nvCxnSpPr>
        <p:spPr>
          <a:xfrm>
            <a:off x="4778778" y="4835329"/>
            <a:ext cx="0" cy="2056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標題 1">
            <a:extLst>
              <a:ext uri="{FF2B5EF4-FFF2-40B4-BE49-F238E27FC236}">
                <a16:creationId xmlns:a16="http://schemas.microsoft.com/office/drawing/2014/main" id="{F1BC1AB5-1FFE-CB42-82A8-9D2620D3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  <p:sp>
        <p:nvSpPr>
          <p:cNvPr id="28" name="內容版面配置區 2">
            <a:extLst>
              <a:ext uri="{FF2B5EF4-FFF2-40B4-BE49-F238E27FC236}">
                <a16:creationId xmlns:a16="http://schemas.microsoft.com/office/drawing/2014/main" id="{C3E16597-53A0-524B-BBE2-8742336A8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47702"/>
          </a:xfrm>
        </p:spPr>
        <p:txBody>
          <a:bodyPr/>
          <a:lstStyle/>
          <a:p>
            <a:r>
              <a:rPr kumimoji="1" lang="en-US" altLang="zh-TW" dirty="0"/>
              <a:t>System flowchart</a:t>
            </a:r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E51808F-9C0D-0D44-9B07-802EA6ADB88A}"/>
              </a:ext>
            </a:extLst>
          </p:cNvPr>
          <p:cNvSpPr txBox="1"/>
          <p:nvPr/>
        </p:nvSpPr>
        <p:spPr>
          <a:xfrm>
            <a:off x="6395014" y="1452206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image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9CA78C20-03E6-CD46-9667-E7AFB0188B14}"/>
              </a:ext>
            </a:extLst>
          </p:cNvPr>
          <p:cNvSpPr/>
          <p:nvPr/>
        </p:nvSpPr>
        <p:spPr>
          <a:xfrm>
            <a:off x="4202112" y="2354085"/>
            <a:ext cx="2169524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7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Detection</a:t>
            </a:r>
            <a:endParaRPr kumimoji="1" lang="zh-TW" altLang="en-US" sz="17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D5366B69-C752-B343-BACA-EB6182BA87C4}"/>
              </a:ext>
            </a:extLst>
          </p:cNvPr>
          <p:cNvCxnSpPr>
            <a:cxnSpLocks/>
            <a:stCxn id="62" idx="2"/>
            <a:endCxn id="29" idx="0"/>
          </p:cNvCxnSpPr>
          <p:nvPr/>
        </p:nvCxnSpPr>
        <p:spPr>
          <a:xfrm flipH="1">
            <a:off x="5286874" y="2125215"/>
            <a:ext cx="1" cy="2288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3070554F-C4FE-6443-963D-47D346030A3C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5668908" y="4835329"/>
            <a:ext cx="0" cy="1858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6F3C4AA-7480-4E43-97F1-B3845938412A}"/>
              </a:ext>
            </a:extLst>
          </p:cNvPr>
          <p:cNvSpPr txBox="1"/>
          <p:nvPr/>
        </p:nvSpPr>
        <p:spPr>
          <a:xfrm>
            <a:off x="6101369" y="5052937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Aligned Faces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9" name="圓角矩形 68">
            <a:extLst>
              <a:ext uri="{FF2B5EF4-FFF2-40B4-BE49-F238E27FC236}">
                <a16:creationId xmlns:a16="http://schemas.microsoft.com/office/drawing/2014/main" id="{7FF47EF6-5B81-6247-980C-D15F5208B667}"/>
              </a:ext>
            </a:extLst>
          </p:cNvPr>
          <p:cNvSpPr/>
          <p:nvPr/>
        </p:nvSpPr>
        <p:spPr>
          <a:xfrm>
            <a:off x="4202111" y="5682865"/>
            <a:ext cx="2169525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7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  <a:r>
              <a:rPr lang="en-US" altLang="zh-TW" sz="17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Recognition </a:t>
            </a:r>
            <a:endParaRPr kumimoji="1" lang="zh-TW" altLang="en-US" sz="17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62" name="圖片 61">
            <a:extLst>
              <a:ext uri="{FF2B5EF4-FFF2-40B4-BE49-F238E27FC236}">
                <a16:creationId xmlns:a16="http://schemas.microsoft.com/office/drawing/2014/main" id="{08C8E1EC-4F36-DB4F-8BA0-101F14ED9C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2113" y="1152706"/>
            <a:ext cx="2169524" cy="972509"/>
          </a:xfrm>
          <a:prstGeom prst="rect">
            <a:avLst/>
          </a:prstGeom>
        </p:spPr>
      </p:pic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9C01EE0-FD56-E546-AE7A-3BB9D93822F3}"/>
              </a:ext>
            </a:extLst>
          </p:cNvPr>
          <p:cNvCxnSpPr>
            <a:cxnSpLocks/>
            <a:stCxn id="29" idx="2"/>
            <a:endCxn id="78" idx="0"/>
          </p:cNvCxnSpPr>
          <p:nvPr/>
        </p:nvCxnSpPr>
        <p:spPr>
          <a:xfrm>
            <a:off x="5286874" y="2911973"/>
            <a:ext cx="0" cy="1856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E2368120-34CB-114F-B2ED-CB44D914F2C1}"/>
              </a:ext>
            </a:extLst>
          </p:cNvPr>
          <p:cNvGrpSpPr/>
          <p:nvPr/>
        </p:nvGrpSpPr>
        <p:grpSpPr>
          <a:xfrm>
            <a:off x="4202112" y="3097622"/>
            <a:ext cx="2169524" cy="972509"/>
            <a:chOff x="3304997" y="3298318"/>
            <a:chExt cx="2169524" cy="972509"/>
          </a:xfrm>
        </p:grpSpPr>
        <p:pic>
          <p:nvPicPr>
            <p:cNvPr id="78" name="圖片 77">
              <a:extLst>
                <a:ext uri="{FF2B5EF4-FFF2-40B4-BE49-F238E27FC236}">
                  <a16:creationId xmlns:a16="http://schemas.microsoft.com/office/drawing/2014/main" id="{21CB38F5-F71A-F04D-ADA9-F3AA62A781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04997" y="3298318"/>
              <a:ext cx="2169524" cy="972509"/>
            </a:xfrm>
            <a:prstGeom prst="rect">
              <a:avLst/>
            </a:prstGeom>
          </p:spPr>
        </p:pic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D7EAC4FC-1B48-5348-A29C-75257088961D}"/>
                </a:ext>
              </a:extLst>
            </p:cNvPr>
            <p:cNvSpPr/>
            <p:nvPr/>
          </p:nvSpPr>
          <p:spPr>
            <a:xfrm>
              <a:off x="3643200" y="3394800"/>
              <a:ext cx="238463" cy="293867"/>
            </a:xfrm>
            <a:prstGeom prst="rect">
              <a:avLst/>
            </a:prstGeom>
            <a:noFill/>
            <a:ln w="19050">
              <a:solidFill>
                <a:srgbClr val="00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00B050"/>
                </a:solidFill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3713916D-D1B9-2247-8AE4-6028F12E0B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36400" y="3369600"/>
              <a:ext cx="221077" cy="261542"/>
            </a:xfrm>
            <a:prstGeom prst="rect">
              <a:avLst/>
            </a:prstGeom>
            <a:noFill/>
            <a:ln w="19050">
              <a:solidFill>
                <a:srgbClr val="00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00B050"/>
                </a:solidFill>
              </a:endParaRPr>
            </a:p>
          </p:txBody>
        </p:sp>
      </p:grpSp>
      <p:pic>
        <p:nvPicPr>
          <p:cNvPr id="86" name="圖片 85">
            <a:extLst>
              <a:ext uri="{FF2B5EF4-FFF2-40B4-BE49-F238E27FC236}">
                <a16:creationId xmlns:a16="http://schemas.microsoft.com/office/drawing/2014/main" id="{E4BE527C-2B9B-2D4B-BF40-43F7DE29C2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07908" y="5040986"/>
            <a:ext cx="541740" cy="495305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1035C6FC-0977-BB4A-B3F2-647A408F02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6708" y="5021210"/>
            <a:ext cx="464400" cy="541740"/>
          </a:xfrm>
          <a:prstGeom prst="rect">
            <a:avLst/>
          </a:prstGeom>
        </p:spPr>
      </p:pic>
      <p:sp>
        <p:nvSpPr>
          <p:cNvPr id="88" name="圓角矩形 87">
            <a:extLst>
              <a:ext uri="{FF2B5EF4-FFF2-40B4-BE49-F238E27FC236}">
                <a16:creationId xmlns:a16="http://schemas.microsoft.com/office/drawing/2014/main" id="{9B08BDC2-359B-A941-8A82-0EC40BCB53BF}"/>
              </a:ext>
            </a:extLst>
          </p:cNvPr>
          <p:cNvSpPr/>
          <p:nvPr/>
        </p:nvSpPr>
        <p:spPr>
          <a:xfrm>
            <a:off x="4202112" y="4277441"/>
            <a:ext cx="2169524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7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  <a:r>
              <a:rPr lang="en-US" altLang="zh-TW" sz="17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Alignment</a:t>
            </a:r>
            <a:endParaRPr kumimoji="1" lang="zh-TW" altLang="en-US" sz="17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4" name="直線箭頭接點 93">
            <a:extLst>
              <a:ext uri="{FF2B5EF4-FFF2-40B4-BE49-F238E27FC236}">
                <a16:creationId xmlns:a16="http://schemas.microsoft.com/office/drawing/2014/main" id="{285250A0-9944-A047-A03E-48CA5F72B621}"/>
              </a:ext>
            </a:extLst>
          </p:cNvPr>
          <p:cNvCxnSpPr>
            <a:cxnSpLocks/>
            <a:stCxn id="78" idx="2"/>
            <a:endCxn id="88" idx="0"/>
          </p:cNvCxnSpPr>
          <p:nvPr/>
        </p:nvCxnSpPr>
        <p:spPr>
          <a:xfrm>
            <a:off x="5286874" y="4070131"/>
            <a:ext cx="0" cy="2073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5" name="直線箭頭接點 104">
            <a:extLst>
              <a:ext uri="{FF2B5EF4-FFF2-40B4-BE49-F238E27FC236}">
                <a16:creationId xmlns:a16="http://schemas.microsoft.com/office/drawing/2014/main" id="{8CEE824D-B19F-A14C-8CB6-77B9179B85B9}"/>
              </a:ext>
            </a:extLst>
          </p:cNvPr>
          <p:cNvCxnSpPr>
            <a:cxnSpLocks/>
            <a:stCxn id="86" idx="2"/>
          </p:cNvCxnSpPr>
          <p:nvPr/>
        </p:nvCxnSpPr>
        <p:spPr>
          <a:xfrm>
            <a:off x="4778778" y="5536291"/>
            <a:ext cx="0" cy="1465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9" name="直線箭頭接點 108">
            <a:extLst>
              <a:ext uri="{FF2B5EF4-FFF2-40B4-BE49-F238E27FC236}">
                <a16:creationId xmlns:a16="http://schemas.microsoft.com/office/drawing/2014/main" id="{75802271-55C8-C746-8982-82A3398CC4AB}"/>
              </a:ext>
            </a:extLst>
          </p:cNvPr>
          <p:cNvCxnSpPr>
            <a:cxnSpLocks/>
            <a:stCxn id="87" idx="2"/>
          </p:cNvCxnSpPr>
          <p:nvPr/>
        </p:nvCxnSpPr>
        <p:spPr>
          <a:xfrm>
            <a:off x="5668908" y="5562950"/>
            <a:ext cx="0" cy="1199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2" name="矩形 111">
            <a:extLst>
              <a:ext uri="{FF2B5EF4-FFF2-40B4-BE49-F238E27FC236}">
                <a16:creationId xmlns:a16="http://schemas.microsoft.com/office/drawing/2014/main" id="{C2E4868F-D352-C449-8819-F0122222D526}"/>
              </a:ext>
            </a:extLst>
          </p:cNvPr>
          <p:cNvSpPr/>
          <p:nvPr/>
        </p:nvSpPr>
        <p:spPr>
          <a:xfrm>
            <a:off x="3846471" y="6448063"/>
            <a:ext cx="13876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Donald Trump</a:t>
            </a:r>
            <a:endParaRPr lang="zh-TW" altLang="en-US" sz="1400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92FE30AD-13AC-6C48-BF57-4E458AF2DE92}"/>
              </a:ext>
            </a:extLst>
          </p:cNvPr>
          <p:cNvSpPr/>
          <p:nvPr/>
        </p:nvSpPr>
        <p:spPr>
          <a:xfrm>
            <a:off x="5286874" y="6457926"/>
            <a:ext cx="14430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400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5444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C6E113D3-2DD2-9346-9741-7F7A272962DC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5881156" y="3704370"/>
            <a:ext cx="13329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標題 1">
            <a:extLst>
              <a:ext uri="{FF2B5EF4-FFF2-40B4-BE49-F238E27FC236}">
                <a16:creationId xmlns:a16="http://schemas.microsoft.com/office/drawing/2014/main" id="{F1BC1AB5-1FFE-CB42-82A8-9D2620D3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9985A3DE-5ED5-4340-9971-5009CE12B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47702"/>
          </a:xfrm>
        </p:spPr>
        <p:txBody>
          <a:bodyPr/>
          <a:lstStyle/>
          <a:p>
            <a:r>
              <a:rPr kumimoji="1" lang="en-US" altLang="zh-TW" dirty="0"/>
              <a:t>Face Recognition flowchart</a:t>
            </a:r>
            <a:endParaRPr lang="en-US" altLang="zh-TW" dirty="0"/>
          </a:p>
          <a:p>
            <a:pPr lvl="1"/>
            <a:endParaRPr kumimoji="1" lang="zh-TW" altLang="en-US" dirty="0"/>
          </a:p>
        </p:txBody>
      </p:sp>
      <p:cxnSp>
        <p:nvCxnSpPr>
          <p:cNvPr id="53" name="直線箭頭接點 52">
            <a:extLst>
              <a:ext uri="{FF2B5EF4-FFF2-40B4-BE49-F238E27FC236}">
                <a16:creationId xmlns:a16="http://schemas.microsoft.com/office/drawing/2014/main" id="{CCF2F2AA-2CED-4747-B55D-6DBFC60F9AFC}"/>
              </a:ext>
            </a:extLst>
          </p:cNvPr>
          <p:cNvCxnSpPr>
            <a:cxnSpLocks/>
            <a:stCxn id="29" idx="2"/>
            <a:endCxn id="81" idx="0"/>
          </p:cNvCxnSpPr>
          <p:nvPr/>
        </p:nvCxnSpPr>
        <p:spPr>
          <a:xfrm>
            <a:off x="4777016" y="4351313"/>
            <a:ext cx="0" cy="13094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1BC2DD63-C938-8D47-8865-50759CC1468B}"/>
              </a:ext>
            </a:extLst>
          </p:cNvPr>
          <p:cNvSpPr txBox="1"/>
          <p:nvPr/>
        </p:nvSpPr>
        <p:spPr>
          <a:xfrm>
            <a:off x="4268704" y="4829060"/>
            <a:ext cx="101662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Below the</a:t>
            </a:r>
          </a:p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threshold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4B6C7CE5-34F0-8A4E-B1C5-84571FA1482C}"/>
              </a:ext>
            </a:extLst>
          </p:cNvPr>
          <p:cNvSpPr txBox="1"/>
          <p:nvPr/>
        </p:nvSpPr>
        <p:spPr>
          <a:xfrm>
            <a:off x="6035172" y="3440510"/>
            <a:ext cx="990015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Pass the </a:t>
            </a:r>
          </a:p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threshold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1DFE88C9-6EFD-B847-8CE9-52E268A6CD4E}"/>
              </a:ext>
            </a:extLst>
          </p:cNvPr>
          <p:cNvSpPr txBox="1"/>
          <p:nvPr/>
        </p:nvSpPr>
        <p:spPr>
          <a:xfrm>
            <a:off x="4294351" y="5660750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kumimoji="1"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ntruder</a:t>
            </a:r>
            <a:endParaRPr kumimoji="1" lang="zh-TW" altLang="en-US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9BD0D38B-C2B2-4647-9F61-9E6A9A9F00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9251" y="3361325"/>
            <a:ext cx="588142" cy="686090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8A9001E0-B06E-B946-9272-A1560A406DB2}"/>
              </a:ext>
            </a:extLst>
          </p:cNvPr>
          <p:cNvSpPr txBox="1"/>
          <p:nvPr/>
        </p:nvSpPr>
        <p:spPr>
          <a:xfrm>
            <a:off x="131254" y="4270464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image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C6262A19-79E0-B24D-A474-95926FEEE6E4}"/>
              </a:ext>
            </a:extLst>
          </p:cNvPr>
          <p:cNvSpPr/>
          <p:nvPr/>
        </p:nvSpPr>
        <p:spPr>
          <a:xfrm>
            <a:off x="1355390" y="3234266"/>
            <a:ext cx="1539420" cy="940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 E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xtractor</a:t>
            </a:r>
            <a:endParaRPr kumimoji="1" lang="zh-TW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32FB703B-A32B-DA4A-AE3B-E6C9DC535E71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1037393" y="3704370"/>
            <a:ext cx="31799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29295BD-93BD-5948-A9B6-DAB7A30FE2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416434"/>
              </p:ext>
            </p:extLst>
          </p:nvPr>
        </p:nvGraphicFramePr>
        <p:xfrm>
          <a:off x="3200068" y="3125862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p:sp>
        <p:nvSpPr>
          <p:cNvPr id="29" name="菱形 28">
            <a:extLst>
              <a:ext uri="{FF2B5EF4-FFF2-40B4-BE49-F238E27FC236}">
                <a16:creationId xmlns:a16="http://schemas.microsoft.com/office/drawing/2014/main" id="{41695C5D-2CC0-6C4D-8C65-9282865C3BF6}"/>
              </a:ext>
            </a:extLst>
          </p:cNvPr>
          <p:cNvSpPr/>
          <p:nvPr/>
        </p:nvSpPr>
        <p:spPr>
          <a:xfrm>
            <a:off x="3672876" y="3057427"/>
            <a:ext cx="2208280" cy="129388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Measure</a:t>
            </a:r>
            <a:r>
              <a:rPr lang="en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similarity</a:t>
            </a:r>
            <a:endParaRPr lang="en-US" altLang="zh-TW" b="1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FEE07029-405A-3E48-8369-A845ED743504}"/>
              </a:ext>
            </a:extLst>
          </p:cNvPr>
          <p:cNvSpPr txBox="1"/>
          <p:nvPr/>
        </p:nvSpPr>
        <p:spPr>
          <a:xfrm>
            <a:off x="2539352" y="4291610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representations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45C091-BCA8-1C4B-A53B-C5577BC72194}"/>
              </a:ext>
            </a:extLst>
          </p:cNvPr>
          <p:cNvSpPr/>
          <p:nvPr/>
        </p:nvSpPr>
        <p:spPr>
          <a:xfrm>
            <a:off x="7179203" y="3532843"/>
            <a:ext cx="1584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17B8D3D3-2C7A-E14D-BB44-773CEBDE877C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2894810" y="3704370"/>
            <a:ext cx="23703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DCA642C8-64FF-1E4B-AEF1-9B3B461621A7}"/>
              </a:ext>
            </a:extLst>
          </p:cNvPr>
          <p:cNvCxnSpPr>
            <a:cxnSpLocks/>
          </p:cNvCxnSpPr>
          <p:nvPr/>
        </p:nvCxnSpPr>
        <p:spPr>
          <a:xfrm>
            <a:off x="3456876" y="3704370"/>
            <a:ext cx="216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4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5575EF-CCE1-794F-8FDC-BC91E1FFF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lang="en" altLang="zh-TW" dirty="0">
                <a:hlinkClick r:id="rId3"/>
              </a:rPr>
              <a:t>Faceboxes: A CPU real-time face detector with high accuracy</a:t>
            </a:r>
            <a:endParaRPr lang="zh-TW" altLang="en-US" dirty="0"/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2E52029-4ADD-9645-BC65-86D6DD34A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330" y="2132856"/>
            <a:ext cx="6699901" cy="425923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10D72EE-0540-DD46-BCA7-08E062784072}"/>
              </a:ext>
            </a:extLst>
          </p:cNvPr>
          <p:cNvSpPr/>
          <p:nvPr/>
        </p:nvSpPr>
        <p:spPr>
          <a:xfrm>
            <a:off x="5553733" y="6429106"/>
            <a:ext cx="2332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TW" altLang="en-US" sz="1200" dirty="0"/>
              <a:t>https://arxiv.org/pdf/1708.05234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3120DEC1-454C-4149-9A5F-5EC68AE4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28135405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壁窗">
  <a:themeElements>
    <a:clrScheme name="壁窗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壁窗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77021</TotalTime>
  <Words>1916</Words>
  <Application>Microsoft Macintosh PowerPoint</Application>
  <PresentationFormat>如螢幕大小 (4:3)</PresentationFormat>
  <Paragraphs>337</Paragraphs>
  <Slides>41</Slides>
  <Notes>34</Notes>
  <HiddenSlides>5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51" baseType="lpstr">
      <vt:lpstr>Microsoft JhengHei</vt:lpstr>
      <vt:lpstr>標楷體</vt:lpstr>
      <vt:lpstr>Arial</vt:lpstr>
      <vt:lpstr>Calibri</vt:lpstr>
      <vt:lpstr>Cambria Math</vt:lpstr>
      <vt:lpstr>Helvetica</vt:lpstr>
      <vt:lpstr>Times New Roman</vt:lpstr>
      <vt:lpstr>Wingdings</vt:lpstr>
      <vt:lpstr>Wingdings 2</vt:lpstr>
      <vt:lpstr>壁窗</vt:lpstr>
      <vt:lpstr>Fine-tuning the ResNet-based large human face feature extractor by Siamese Network</vt:lpstr>
      <vt:lpstr>Outline</vt:lpstr>
      <vt:lpstr>Introduction</vt:lpstr>
      <vt:lpstr>Related Work</vt:lpstr>
      <vt:lpstr>Related Work</vt:lpstr>
      <vt:lpstr>Related Work</vt:lpstr>
      <vt:lpstr>Method</vt:lpstr>
      <vt:lpstr>Method</vt:lpstr>
      <vt:lpstr>Method</vt:lpstr>
      <vt:lpstr>Method</vt:lpstr>
      <vt:lpstr>Experiments</vt:lpstr>
      <vt:lpstr>Experiments of Face Detection</vt:lpstr>
      <vt:lpstr>Experiments of Face Detection (cont.)</vt:lpstr>
      <vt:lpstr>Experiments of Face Detection (cont.)</vt:lpstr>
      <vt:lpstr>Experiments of Face Detection (cont.)</vt:lpstr>
      <vt:lpstr>Experiments of Face Detection (cont.)</vt:lpstr>
      <vt:lpstr>Experiments of Face Verification  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</vt:lpstr>
      <vt:lpstr>Experiments</vt:lpstr>
      <vt:lpstr>Experiments</vt:lpstr>
      <vt:lpstr>Conclusion</vt:lpstr>
      <vt:lpstr>PowerPoint 簡報</vt:lpstr>
      <vt:lpstr>Experiments</vt:lpstr>
      <vt:lpstr>Experiments</vt:lpstr>
      <vt:lpstr>Experiments</vt:lpstr>
      <vt:lpstr>Experiments</vt:lpstr>
      <vt:lpstr>Experiments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NTHU CS Dept., Ph.D. Dissertation Presentation  Discovering Discriminative Features with Applications to Music Genre/Mood Classification</dc:title>
  <dc:creator>E C</dc:creator>
  <cp:lastModifiedBy>kevin hsiao</cp:lastModifiedBy>
  <cp:revision>4509</cp:revision>
  <dcterms:created xsi:type="dcterms:W3CDTF">2008-11-09T17:03:56Z</dcterms:created>
  <dcterms:modified xsi:type="dcterms:W3CDTF">2019-04-10T08:40:31Z</dcterms:modified>
</cp:coreProperties>
</file>